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7" r:id="rId4"/>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Proxima Nova"/>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ProximaNova-bold.fntdata"/><Relationship Id="rId12" Type="http://schemas.openxmlformats.org/officeDocument/2006/relationships/slide" Target="slides/slide6.xml"/><Relationship Id="rId34" Type="http://schemas.openxmlformats.org/officeDocument/2006/relationships/font" Target="fonts/ProximaNova-regular.fntdata"/><Relationship Id="rId15" Type="http://schemas.openxmlformats.org/officeDocument/2006/relationships/slide" Target="slides/slide9.xml"/><Relationship Id="rId37" Type="http://schemas.openxmlformats.org/officeDocument/2006/relationships/font" Target="fonts/ProximaNova-boldItalic.fntdata"/><Relationship Id="rId14" Type="http://schemas.openxmlformats.org/officeDocument/2006/relationships/slide" Target="slides/slide8.xml"/><Relationship Id="rId36" Type="http://schemas.openxmlformats.org/officeDocument/2006/relationships/font" Target="fonts/ProximaNova-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127000" lvl="0" marL="127000" rtl="0" algn="l">
              <a:lnSpc>
                <a:spcPct val="115000"/>
              </a:lnSpc>
              <a:spcBef>
                <a:spcPts val="900"/>
              </a:spcBef>
              <a:spcAft>
                <a:spcPts val="0"/>
              </a:spcAft>
              <a:buClr>
                <a:schemeClr val="dk1"/>
              </a:buClr>
              <a:buSzPts val="1100"/>
              <a:buFont typeface="Arial"/>
              <a:buNone/>
            </a:pPr>
            <a:r>
              <a:rPr lang="en" sz="1200">
                <a:solidFill>
                  <a:srgbClr val="0E0E0E"/>
                </a:solidFill>
              </a:rPr>
              <a:t>Good [morning/afternoon], everyone. My name is Nick Peralez, and I’m excited to share insights from the Age of Learning pilot program as part of my Senior Product Analyst interview. This presentation covers key findings from the pilot, focusing on engagement, skill growth, and actionable recommendations for district-wide implementation.</a:t>
            </a:r>
            <a:endParaRPr sz="1200">
              <a:solidFill>
                <a:srgbClr val="0E0E0E"/>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255b103c45_2_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0" name="Google Shape;180;g3255b103c45_2_7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317500" lvl="0" marL="317500" rtl="0" algn="l">
              <a:lnSpc>
                <a:spcPct val="115000"/>
              </a:lnSpc>
              <a:spcBef>
                <a:spcPts val="900"/>
              </a:spcBef>
              <a:spcAft>
                <a:spcPts val="0"/>
              </a:spcAft>
              <a:buSzPts val="1100"/>
              <a:buFont typeface="Arial"/>
              <a:buNone/>
            </a:pPr>
            <a:r>
              <a:rPr lang="en" sz="1200">
                <a:solidFill>
                  <a:srgbClr val="0E0E0E"/>
                </a:solidFill>
              </a:rPr>
              <a:t>The pilot program supported the mastery of 796,213 skills, with students demonstrating an average skill growth of 28.27%. Remarkably, when accounting for prior knowledge and gameplay, students achieved a total growth of 488%, far exceeding grade-level expectations.</a:t>
            </a:r>
            <a:endParaRPr sz="1200">
              <a:solidFill>
                <a:srgbClr val="0E0E0E"/>
              </a:solidFill>
            </a:endParaRPr>
          </a:p>
          <a:p>
            <a:pPr indent="0" lvl="0" marL="0" rtl="0" algn="l">
              <a:lnSpc>
                <a:spcPct val="115000"/>
              </a:lnSpc>
              <a:spcBef>
                <a:spcPts val="0"/>
              </a:spcBef>
              <a:spcAft>
                <a:spcPts val="0"/>
              </a:spcAft>
              <a:buSzPts val="1100"/>
              <a:buFont typeface="Arial"/>
              <a:buNone/>
            </a:pPr>
            <a:r>
              <a:rPr lang="en" sz="1200">
                <a:solidFill>
                  <a:srgbClr val="0E0E0E"/>
                </a:solidFill>
              </a:rPr>
              <a:t>These figures reflect meaningful progress across the cohort.</a:t>
            </a:r>
            <a:endParaRPr sz="1200">
              <a:solidFill>
                <a:srgbClr val="0E0E0E"/>
              </a:solidFill>
            </a:endParaRPr>
          </a:p>
          <a:p>
            <a:pPr indent="-317500" lvl="0" marL="317500" rtl="0" algn="l">
              <a:lnSpc>
                <a:spcPct val="115000"/>
              </a:lnSpc>
              <a:spcBef>
                <a:spcPts val="900"/>
              </a:spcBef>
              <a:spcAft>
                <a:spcPts val="0"/>
              </a:spcAft>
              <a:buSzPts val="1100"/>
              <a:buFont typeface="Arial"/>
              <a:buNone/>
            </a:pPr>
            <a:r>
              <a:t/>
            </a:r>
            <a:endParaRPr sz="1200">
              <a:solidFill>
                <a:srgbClr val="0E0E0E"/>
              </a:solidFill>
            </a:endParaRPr>
          </a:p>
        </p:txBody>
      </p:sp>
      <p:sp>
        <p:nvSpPr>
          <p:cNvPr id="181" name="Google Shape;181;g3255b103c45_2_72: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255b103c45_3_1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1" name="Google Shape;191;g3255b103c45_3_12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0E0E0E"/>
                </a:solidFill>
              </a:rPr>
              <a:t>The histogram specifically visualizes growth percentages achieved during the program and helps validate the average growth value.</a:t>
            </a:r>
            <a:endParaRPr sz="1200">
              <a:solidFill>
                <a:srgbClr val="0E0E0E"/>
              </a:solidFill>
            </a:endParaRPr>
          </a:p>
          <a:p>
            <a:pPr indent="0" lvl="0" marL="0" marR="0" rtl="0" algn="l">
              <a:lnSpc>
                <a:spcPct val="125000"/>
              </a:lnSpc>
              <a:spcBef>
                <a:spcPts val="0"/>
              </a:spcBef>
              <a:spcAft>
                <a:spcPts val="0"/>
              </a:spcAft>
              <a:buSzPts val="2400"/>
              <a:buFont typeface="Avenir"/>
              <a:buNone/>
            </a:pPr>
            <a:r>
              <a:t/>
            </a:r>
            <a:endParaRPr sz="1200">
              <a:solidFill>
                <a:srgbClr val="0E0E0E"/>
              </a:solidFill>
            </a:endParaRPr>
          </a:p>
        </p:txBody>
      </p:sp>
      <p:sp>
        <p:nvSpPr>
          <p:cNvPr id="192" name="Google Shape;192;g3255b103c45_3_125: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255b103c45_3_2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2" name="Google Shape;202;g3255b103c45_3_29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SzPts val="2400"/>
              <a:buFont typeface="Avenir"/>
              <a:buNone/>
            </a:pPr>
            <a:r>
              <a:t/>
            </a:r>
            <a:endParaRPr sz="1200">
              <a:solidFill>
                <a:srgbClr val="0E0E0E"/>
              </a:solidFill>
            </a:endParaRPr>
          </a:p>
        </p:txBody>
      </p:sp>
      <p:sp>
        <p:nvSpPr>
          <p:cNvPr id="203" name="Google Shape;203;g3255b103c45_3_295: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255b103c45_2_8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3" name="Google Shape;213;g3255b103c45_2_8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SzPts val="2400"/>
              <a:buFont typeface="Avenir"/>
              <a:buNone/>
            </a:pPr>
            <a:r>
              <a:t/>
            </a:r>
            <a:endParaRPr/>
          </a:p>
        </p:txBody>
      </p:sp>
      <p:sp>
        <p:nvSpPr>
          <p:cNvPr id="214" name="Google Shape;214;g3255b103c45_2_82: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255b103c45_3_3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4" name="Google Shape;224;g3255b103c45_3_30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SzPts val="2400"/>
              <a:buFont typeface="Avenir"/>
              <a:buNone/>
            </a:pPr>
            <a:r>
              <a:t/>
            </a:r>
            <a:endParaRPr sz="1200">
              <a:solidFill>
                <a:srgbClr val="0E0E0E"/>
              </a:solidFill>
            </a:endParaRPr>
          </a:p>
        </p:txBody>
      </p:sp>
      <p:sp>
        <p:nvSpPr>
          <p:cNvPr id="225" name="Google Shape;225;g3255b103c45_3_307: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3255b103c45_3_2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5" name="Google Shape;235;g3255b103c45_3_24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127000" lvl="0" marL="127000" rtl="0" algn="l">
              <a:lnSpc>
                <a:spcPct val="115000"/>
              </a:lnSpc>
              <a:spcBef>
                <a:spcPts val="900"/>
              </a:spcBef>
              <a:spcAft>
                <a:spcPts val="0"/>
              </a:spcAft>
              <a:buClr>
                <a:schemeClr val="dk1"/>
              </a:buClr>
              <a:buSzPts val="1100"/>
              <a:buFont typeface="Arial"/>
              <a:buNone/>
            </a:pPr>
            <a:r>
              <a:rPr lang="en" sz="1200">
                <a:solidFill>
                  <a:srgbClr val="0E0E0E"/>
                </a:solidFill>
              </a:rPr>
              <a:t>Here we see that domains like Measurement and Joining and Separating achieved the highest mastery rates, while Foundational Language and Emergent Reading had lower rates.</a:t>
            </a:r>
            <a:endParaRPr sz="1200">
              <a:solidFill>
                <a:srgbClr val="0E0E0E"/>
              </a:solidFill>
            </a:endParaRPr>
          </a:p>
          <a:p>
            <a:pPr indent="-127000" lvl="0" marL="127000" rtl="0" algn="l">
              <a:lnSpc>
                <a:spcPct val="115000"/>
              </a:lnSpc>
              <a:spcBef>
                <a:spcPts val="900"/>
              </a:spcBef>
              <a:spcAft>
                <a:spcPts val="0"/>
              </a:spcAft>
              <a:buClr>
                <a:schemeClr val="dk1"/>
              </a:buClr>
              <a:buSzPts val="1100"/>
              <a:buFont typeface="Arial"/>
              <a:buNone/>
            </a:pPr>
            <a:r>
              <a:rPr lang="en" sz="1200">
                <a:solidFill>
                  <a:srgbClr val="0E0E0E"/>
                </a:solidFill>
              </a:rPr>
              <a:t>These insights suggest a need to focus on refining curricula for lower-performing domains while leveraging strategies from high-performing ones.</a:t>
            </a:r>
            <a:endParaRPr sz="1200">
              <a:solidFill>
                <a:srgbClr val="0E0E0E"/>
              </a:solidFill>
            </a:endParaRPr>
          </a:p>
          <a:p>
            <a:pPr indent="0" lvl="0" marL="0" rtl="0" algn="l">
              <a:lnSpc>
                <a:spcPct val="125000"/>
              </a:lnSpc>
              <a:spcBef>
                <a:spcPts val="0"/>
              </a:spcBef>
              <a:spcAft>
                <a:spcPts val="0"/>
              </a:spcAft>
              <a:buSzPts val="1100"/>
              <a:buFont typeface="Arial"/>
              <a:buNone/>
            </a:pPr>
            <a:r>
              <a:t/>
            </a:r>
            <a:endParaRPr/>
          </a:p>
          <a:p>
            <a:pPr indent="0" lvl="0" marL="0" rtl="0" algn="l">
              <a:lnSpc>
                <a:spcPct val="125000"/>
              </a:lnSpc>
              <a:spcBef>
                <a:spcPts val="0"/>
              </a:spcBef>
              <a:spcAft>
                <a:spcPts val="0"/>
              </a:spcAft>
              <a:buSzPts val="1100"/>
              <a:buFont typeface="Arial"/>
              <a:buNone/>
            </a:pPr>
            <a:r>
              <a:rPr lang="en"/>
              <a:t>Domain-level analysis reveals strengths in Measurement (1423.43%) and Joining and Separating (1240.91%), indicating exceptional student performance in these areas. Conversely, opportunities for improvement are evident in domains such as Developing and Sustaining Foundational Language (11.79%) and Foundational Skills (18.14%), where mastery rates are significantly lower.</a:t>
            </a:r>
            <a:endParaRPr/>
          </a:p>
          <a:p>
            <a:pPr indent="0" lvl="0" marL="0" rtl="0" algn="l">
              <a:lnSpc>
                <a:spcPct val="125000"/>
              </a:lnSpc>
              <a:spcBef>
                <a:spcPts val="0"/>
              </a:spcBef>
              <a:spcAft>
                <a:spcPts val="0"/>
              </a:spcAft>
              <a:buSzPts val="1100"/>
              <a:buFont typeface="Arial"/>
              <a:buNone/>
            </a:pPr>
            <a:r>
              <a:t/>
            </a:r>
            <a:endParaRPr/>
          </a:p>
          <a:p>
            <a:pPr indent="0" lvl="0" marL="0" rtl="0" algn="l">
              <a:lnSpc>
                <a:spcPct val="125000"/>
              </a:lnSpc>
              <a:spcBef>
                <a:spcPts val="0"/>
              </a:spcBef>
              <a:spcAft>
                <a:spcPts val="0"/>
              </a:spcAft>
              <a:buSzPts val="1100"/>
              <a:buFont typeface="Arial"/>
              <a:buNone/>
            </a:pPr>
            <a:r>
              <a:rPr lang="en"/>
              <a:t>DOMAIN                                                          </a:t>
            </a:r>
            <a:endParaRPr/>
          </a:p>
          <a:p>
            <a:pPr indent="0" lvl="0" marL="0" rtl="0" algn="l">
              <a:lnSpc>
                <a:spcPct val="125000"/>
              </a:lnSpc>
              <a:spcBef>
                <a:spcPts val="0"/>
              </a:spcBef>
              <a:spcAft>
                <a:spcPts val="0"/>
              </a:spcAft>
              <a:buSzPts val="1100"/>
              <a:buFont typeface="Arial"/>
              <a:buNone/>
            </a:pPr>
            <a:r>
              <a:rPr lang="en"/>
              <a:t>Measurement                                          1423.427673</a:t>
            </a:r>
            <a:endParaRPr/>
          </a:p>
          <a:p>
            <a:pPr indent="0" lvl="0" marL="0" rtl="0" algn="l">
              <a:lnSpc>
                <a:spcPct val="125000"/>
              </a:lnSpc>
              <a:spcBef>
                <a:spcPts val="0"/>
              </a:spcBef>
              <a:spcAft>
                <a:spcPts val="0"/>
              </a:spcAft>
              <a:buSzPts val="1100"/>
              <a:buFont typeface="Arial"/>
              <a:buNone/>
            </a:pPr>
            <a:r>
              <a:rPr lang="en"/>
              <a:t>Joining and Separating                               1240.909091</a:t>
            </a:r>
            <a:endParaRPr/>
          </a:p>
          <a:p>
            <a:pPr indent="0" lvl="0" marL="0" rtl="0" algn="l">
              <a:lnSpc>
                <a:spcPct val="125000"/>
              </a:lnSpc>
              <a:spcBef>
                <a:spcPts val="0"/>
              </a:spcBef>
              <a:spcAft>
                <a:spcPts val="0"/>
              </a:spcAft>
              <a:buSzPts val="1100"/>
              <a:buFont typeface="Arial"/>
              <a:buNone/>
            </a:pPr>
            <a:r>
              <a:rPr lang="en"/>
              <a:t>Data analysis                                         856.331169</a:t>
            </a:r>
            <a:endParaRPr/>
          </a:p>
          <a:p>
            <a:pPr indent="0" lvl="0" marL="0" rtl="0" algn="l">
              <a:lnSpc>
                <a:spcPct val="125000"/>
              </a:lnSpc>
              <a:spcBef>
                <a:spcPts val="0"/>
              </a:spcBef>
              <a:spcAft>
                <a:spcPts val="0"/>
              </a:spcAft>
              <a:buSzPts val="1100"/>
              <a:buFont typeface="Arial"/>
              <a:buNone/>
            </a:pPr>
            <a:r>
              <a:rPr lang="en"/>
              <a:t>Data Analysis and Probability                         681.666667</a:t>
            </a:r>
            <a:endParaRPr/>
          </a:p>
          <a:p>
            <a:pPr indent="0" lvl="0" marL="0" rtl="0" algn="l">
              <a:lnSpc>
                <a:spcPct val="125000"/>
              </a:lnSpc>
              <a:spcBef>
                <a:spcPts val="0"/>
              </a:spcBef>
              <a:spcAft>
                <a:spcPts val="0"/>
              </a:spcAft>
              <a:buSzPts val="1100"/>
              <a:buFont typeface="Arial"/>
              <a:buNone/>
            </a:pPr>
            <a:r>
              <a:rPr lang="en"/>
              <a:t>Geometry                                              613.500000</a:t>
            </a:r>
            <a:endParaRPr/>
          </a:p>
          <a:p>
            <a:pPr indent="0" lvl="0" marL="0" rtl="0" algn="l">
              <a:lnSpc>
                <a:spcPct val="125000"/>
              </a:lnSpc>
              <a:spcBef>
                <a:spcPts val="0"/>
              </a:spcBef>
              <a:spcAft>
                <a:spcPts val="0"/>
              </a:spcAft>
              <a:buSzPts val="1100"/>
              <a:buFont typeface="Arial"/>
              <a:buNone/>
            </a:pPr>
            <a:r>
              <a:rPr lang="en"/>
              <a:t>Reading                                                28.034343</a:t>
            </a:r>
            <a:endParaRPr/>
          </a:p>
          <a:p>
            <a:pPr indent="0" lvl="0" marL="0" rtl="0" algn="l">
              <a:lnSpc>
                <a:spcPct val="125000"/>
              </a:lnSpc>
              <a:spcBef>
                <a:spcPts val="0"/>
              </a:spcBef>
              <a:spcAft>
                <a:spcPts val="0"/>
              </a:spcAft>
              <a:buSzPts val="1100"/>
              <a:buFont typeface="Arial"/>
              <a:buNone/>
            </a:pPr>
            <a:r>
              <a:rPr lang="en"/>
              <a:t>Language and Communication                             27.524631</a:t>
            </a:r>
            <a:endParaRPr/>
          </a:p>
          <a:p>
            <a:pPr indent="0" lvl="0" marL="0" rtl="0" algn="l">
              <a:lnSpc>
                <a:spcPct val="125000"/>
              </a:lnSpc>
              <a:spcBef>
                <a:spcPts val="0"/>
              </a:spcBef>
              <a:spcAft>
                <a:spcPts val="0"/>
              </a:spcAft>
              <a:buSzPts val="1100"/>
              <a:buFont typeface="Arial"/>
              <a:buNone/>
            </a:pPr>
            <a:r>
              <a:rPr lang="en"/>
              <a:t>Emergent Reading                                       23.303152</a:t>
            </a:r>
            <a:endParaRPr/>
          </a:p>
          <a:p>
            <a:pPr indent="0" lvl="0" marL="0" rtl="0" algn="l">
              <a:lnSpc>
                <a:spcPct val="125000"/>
              </a:lnSpc>
              <a:spcBef>
                <a:spcPts val="0"/>
              </a:spcBef>
              <a:spcAft>
                <a:spcPts val="0"/>
              </a:spcAft>
              <a:buSzPts val="1100"/>
              <a:buFont typeface="Arial"/>
              <a:buNone/>
            </a:pPr>
            <a:r>
              <a:rPr lang="en"/>
              <a:t>Foundational Skills                                    18.142746</a:t>
            </a:r>
            <a:endParaRPr/>
          </a:p>
          <a:p>
            <a:pPr indent="0" lvl="0" marL="0" rtl="0" algn="l">
              <a:lnSpc>
                <a:spcPct val="125000"/>
              </a:lnSpc>
              <a:spcBef>
                <a:spcPts val="0"/>
              </a:spcBef>
              <a:spcAft>
                <a:spcPts val="0"/>
              </a:spcAft>
              <a:buSzPts val="1100"/>
              <a:buFont typeface="Arial"/>
              <a:buNone/>
            </a:pPr>
            <a:r>
              <a:rPr lang="en"/>
              <a:t>Developing and sustaining foundational language...     11.785336</a:t>
            </a:r>
            <a:endParaRPr/>
          </a:p>
          <a:p>
            <a:pPr indent="0" lvl="0" marL="0" marR="0" rtl="0" algn="l">
              <a:lnSpc>
                <a:spcPct val="125000"/>
              </a:lnSpc>
              <a:spcBef>
                <a:spcPts val="0"/>
              </a:spcBef>
              <a:spcAft>
                <a:spcPts val="0"/>
              </a:spcAft>
              <a:buSzPts val="2400"/>
              <a:buFont typeface="Avenir"/>
              <a:buNone/>
            </a:pPr>
            <a:r>
              <a:t/>
            </a:r>
            <a:endParaRPr/>
          </a:p>
        </p:txBody>
      </p:sp>
      <p:sp>
        <p:nvSpPr>
          <p:cNvPr id="236" name="Google Shape;236;g3255b103c45_3_249: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255b103c45_3_1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6" name="Google Shape;246;g3255b103c45_3_17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SzPts val="2400"/>
              <a:buFont typeface="Avenir"/>
              <a:buNone/>
            </a:pPr>
            <a:r>
              <a:rPr lang="en"/>
              <a:t>Correlations reveal that consistent usage and targeted time investment are key drivers of skill mastery.</a:t>
            </a:r>
            <a:endParaRPr/>
          </a:p>
        </p:txBody>
      </p:sp>
      <p:sp>
        <p:nvSpPr>
          <p:cNvPr id="247" name="Google Shape;247;g3255b103c45_3_175: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3255b103c45_3_2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7" name="Google Shape;257;g3255b103c45_3_28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SzPts val="2400"/>
              <a:buFont typeface="Avenir"/>
              <a:buNone/>
            </a:pPr>
            <a:r>
              <a:rPr lang="en"/>
              <a:t>Correlations reveal that consistent usage and targeted time investment are key drivers of skill mastery.</a:t>
            </a:r>
            <a:endParaRPr/>
          </a:p>
        </p:txBody>
      </p:sp>
      <p:sp>
        <p:nvSpPr>
          <p:cNvPr id="258" name="Google Shape;258;g3255b103c45_3_284: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255b103c45_3_4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8" name="Google Shape;268;g3255b103c45_3_40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SzPts val="2400"/>
              <a:buFont typeface="Avenir"/>
              <a:buNone/>
            </a:pPr>
            <a:r>
              <a:rPr lang="en"/>
              <a:t>Skill mastery varies significantly by grade, with 1st and 2nd graders mastering the most skills on average. This suggests higher engagement or effectiveness of the curriculum at these grade levels, while lower averages in 3rd and 4th grades highlight potential areas for further investigation.</a:t>
            </a:r>
            <a:endParaRPr/>
          </a:p>
        </p:txBody>
      </p:sp>
      <p:sp>
        <p:nvSpPr>
          <p:cNvPr id="269" name="Google Shape;269;g3255b103c45_3_408: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255b103c45_3_2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79" name="Google Shape;279;g3255b103c45_3_26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Font typeface="Arial"/>
              <a:buNone/>
            </a:pPr>
            <a:r>
              <a:rPr lang="en" sz="1200">
                <a:solidFill>
                  <a:srgbClr val="0E0E0E"/>
                </a:solidFill>
              </a:rPr>
              <a:t>A heatmap analysis revealed that higher post-placement time correlates with skill mastery, but efficiency (skills mastered per week) is a stronger driver of success.</a:t>
            </a:r>
            <a:endParaRPr sz="1200">
              <a:solidFill>
                <a:srgbClr val="0E0E0E"/>
              </a:solidFill>
            </a:endParaRPr>
          </a:p>
          <a:p>
            <a:pPr indent="-203200" lvl="0" marL="215900" rtl="0" algn="l">
              <a:lnSpc>
                <a:spcPct val="115000"/>
              </a:lnSpc>
              <a:spcBef>
                <a:spcPts val="900"/>
              </a:spcBef>
              <a:spcAft>
                <a:spcPts val="0"/>
              </a:spcAft>
              <a:buClr>
                <a:schemeClr val="dk1"/>
              </a:buClr>
              <a:buSzPts val="1100"/>
              <a:buFont typeface="Arial"/>
              <a:buNone/>
            </a:pPr>
            <a:r>
              <a:rPr lang="en" sz="1200">
                <a:solidFill>
                  <a:srgbClr val="0E0E0E"/>
                </a:solidFill>
              </a:rPr>
              <a:t>1.	</a:t>
            </a:r>
            <a:r>
              <a:rPr b="1" lang="en" sz="1200">
                <a:solidFill>
                  <a:srgbClr val="0E0E0E"/>
                </a:solidFill>
              </a:rPr>
              <a:t>Consistency and Targeted Investment Work</a:t>
            </a:r>
            <a:r>
              <a:rPr lang="en" sz="1200">
                <a:solidFill>
                  <a:srgbClr val="0E0E0E"/>
                </a:solidFill>
              </a:rPr>
              <a:t>:</a:t>
            </a:r>
            <a:endParaRPr sz="1200">
              <a:solidFill>
                <a:srgbClr val="0E0E0E"/>
              </a:solidFill>
            </a:endParaRPr>
          </a:p>
          <a:p>
            <a:pPr indent="-317500" lvl="0" marL="317500" rtl="0" algn="l">
              <a:lnSpc>
                <a:spcPct val="115000"/>
              </a:lnSpc>
              <a:spcBef>
                <a:spcPts val="900"/>
              </a:spcBef>
              <a:spcAft>
                <a:spcPts val="0"/>
              </a:spcAft>
              <a:buClr>
                <a:schemeClr val="dk1"/>
              </a:buClr>
              <a:buSzPts val="1100"/>
              <a:buFont typeface="Arial"/>
              <a:buNone/>
            </a:pPr>
            <a:r>
              <a:rPr lang="en" sz="1200">
                <a:solidFill>
                  <a:srgbClr val="0E0E0E"/>
                </a:solidFill>
              </a:rPr>
              <a:t>Students who spend more time post-placement and engage efficiently (mastering skills quickly) achieve better outcomes.</a:t>
            </a:r>
            <a:endParaRPr sz="1200">
              <a:solidFill>
                <a:srgbClr val="0E0E0E"/>
              </a:solidFill>
            </a:endParaRPr>
          </a:p>
          <a:p>
            <a:pPr indent="-203200" lvl="0" marL="215900" rtl="0" algn="l">
              <a:lnSpc>
                <a:spcPct val="115000"/>
              </a:lnSpc>
              <a:spcBef>
                <a:spcPts val="900"/>
              </a:spcBef>
              <a:spcAft>
                <a:spcPts val="0"/>
              </a:spcAft>
              <a:buClr>
                <a:schemeClr val="dk1"/>
              </a:buClr>
              <a:buSzPts val="1100"/>
              <a:buFont typeface="Arial"/>
              <a:buNone/>
            </a:pPr>
            <a:r>
              <a:rPr lang="en" sz="1200">
                <a:solidFill>
                  <a:srgbClr val="0E0E0E"/>
                </a:solidFill>
              </a:rPr>
              <a:t>	2.	</a:t>
            </a:r>
            <a:r>
              <a:rPr b="1" lang="en" sz="1200">
                <a:solidFill>
                  <a:srgbClr val="0E0E0E"/>
                </a:solidFill>
              </a:rPr>
              <a:t>Time Investment Alone Is Not Enough</a:t>
            </a:r>
            <a:r>
              <a:rPr lang="en" sz="1200">
                <a:solidFill>
                  <a:srgbClr val="0E0E0E"/>
                </a:solidFill>
              </a:rPr>
              <a:t>:</a:t>
            </a:r>
            <a:endParaRPr sz="1200">
              <a:solidFill>
                <a:srgbClr val="0E0E0E"/>
              </a:solidFill>
            </a:endParaRPr>
          </a:p>
          <a:p>
            <a:pPr indent="-317500" lvl="0" marL="317500" rtl="0" algn="l">
              <a:lnSpc>
                <a:spcPct val="115000"/>
              </a:lnSpc>
              <a:spcBef>
                <a:spcPts val="900"/>
              </a:spcBef>
              <a:spcAft>
                <a:spcPts val="0"/>
              </a:spcAft>
              <a:buClr>
                <a:schemeClr val="dk1"/>
              </a:buClr>
              <a:buSzPts val="1100"/>
              <a:buFont typeface="Arial"/>
              <a:buNone/>
            </a:pPr>
            <a:r>
              <a:rPr lang="en" sz="1200">
                <a:solidFill>
                  <a:srgbClr val="0E0E0E"/>
                </a:solidFill>
              </a:rPr>
              <a:t>Students who are less efficient in their use of time (spending many minutes per skill) do not perform as well in terms of total mastery.</a:t>
            </a:r>
            <a:endParaRPr sz="1200">
              <a:solidFill>
                <a:srgbClr val="0E0E0E"/>
              </a:solidFill>
            </a:endParaRPr>
          </a:p>
          <a:p>
            <a:pPr indent="-203200" lvl="0" marL="215900" rtl="0" algn="l">
              <a:lnSpc>
                <a:spcPct val="115000"/>
              </a:lnSpc>
              <a:spcBef>
                <a:spcPts val="900"/>
              </a:spcBef>
              <a:spcAft>
                <a:spcPts val="0"/>
              </a:spcAft>
              <a:buClr>
                <a:schemeClr val="dk1"/>
              </a:buClr>
              <a:buSzPts val="1100"/>
              <a:buFont typeface="Arial"/>
              <a:buNone/>
            </a:pPr>
            <a:r>
              <a:rPr lang="en" sz="1200">
                <a:solidFill>
                  <a:srgbClr val="0E0E0E"/>
                </a:solidFill>
              </a:rPr>
              <a:t>	3.	</a:t>
            </a:r>
            <a:r>
              <a:rPr b="1" lang="en" sz="1200">
                <a:solidFill>
                  <a:srgbClr val="0E0E0E"/>
                </a:solidFill>
              </a:rPr>
              <a:t>Efficient Engagement Drives Results</a:t>
            </a:r>
            <a:r>
              <a:rPr lang="en" sz="1200">
                <a:solidFill>
                  <a:srgbClr val="0E0E0E"/>
                </a:solidFill>
              </a:rPr>
              <a:t>:</a:t>
            </a:r>
            <a:endParaRPr sz="1200">
              <a:solidFill>
                <a:srgbClr val="0E0E0E"/>
              </a:solidFill>
            </a:endParaRPr>
          </a:p>
          <a:p>
            <a:pPr indent="-317500" lvl="0" marL="317500" rtl="0" algn="l">
              <a:lnSpc>
                <a:spcPct val="115000"/>
              </a:lnSpc>
              <a:spcBef>
                <a:spcPts val="900"/>
              </a:spcBef>
              <a:spcAft>
                <a:spcPts val="0"/>
              </a:spcAft>
              <a:buSzPts val="1100"/>
              <a:buFont typeface="Arial"/>
              <a:buNone/>
            </a:pPr>
            <a:r>
              <a:rPr lang="en" sz="1200">
                <a:solidFill>
                  <a:srgbClr val="0E0E0E"/>
                </a:solidFill>
              </a:rPr>
              <a:t>The strong correlation between total skills mastered and skills mastered per week shows that efficiency is a key driver of success </a:t>
            </a:r>
            <a:r>
              <a:rPr lang="en" sz="1200">
                <a:solidFill>
                  <a:srgbClr val="0E0E0E"/>
                </a:solidFill>
              </a:rPr>
              <a:t>This suggests that targeted engagement, rather than just time investment, is key to improving outcomes.</a:t>
            </a:r>
            <a:endParaRPr sz="1200">
              <a:solidFill>
                <a:srgbClr val="0E0E0E"/>
              </a:solidFill>
            </a:endParaRPr>
          </a:p>
          <a:p>
            <a:pPr indent="-317500" lvl="0" marL="317500" rtl="0" algn="l">
              <a:lnSpc>
                <a:spcPct val="115000"/>
              </a:lnSpc>
              <a:spcBef>
                <a:spcPts val="900"/>
              </a:spcBef>
              <a:spcAft>
                <a:spcPts val="0"/>
              </a:spcAft>
              <a:buClr>
                <a:schemeClr val="dk1"/>
              </a:buClr>
              <a:buSzPts val="1100"/>
              <a:buFont typeface="Arial"/>
              <a:buNone/>
            </a:pPr>
            <a:r>
              <a:rPr lang="en" sz="1200">
                <a:solidFill>
                  <a:srgbClr val="0E0E0E"/>
                </a:solidFill>
              </a:rPr>
              <a:t>.</a:t>
            </a:r>
            <a:endParaRPr sz="1200">
              <a:solidFill>
                <a:srgbClr val="0E0E0E"/>
              </a:solidFill>
            </a:endParaRPr>
          </a:p>
          <a:p>
            <a:pPr indent="0" lvl="0" marL="0" marR="0" rtl="0" algn="l">
              <a:lnSpc>
                <a:spcPct val="125000"/>
              </a:lnSpc>
              <a:spcBef>
                <a:spcPts val="0"/>
              </a:spcBef>
              <a:spcAft>
                <a:spcPts val="0"/>
              </a:spcAft>
              <a:buSzPts val="2400"/>
              <a:buFont typeface="Avenir"/>
              <a:buNone/>
            </a:pPr>
            <a:r>
              <a:t/>
            </a:r>
            <a:endParaRPr sz="1200">
              <a:solidFill>
                <a:srgbClr val="0E0E0E"/>
              </a:solidFill>
            </a:endParaRPr>
          </a:p>
        </p:txBody>
      </p:sp>
      <p:sp>
        <p:nvSpPr>
          <p:cNvPr id="280" name="Google Shape;280;g3255b103c45_3_260: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255b103c45_2_3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Director, Research and Educational Partnerships, Age of Learning, Inc.; formerly Assistant Professor and Director of Early Childhood Education Master’s Program, Loyola Marymount University</a:t>
            </a:r>
            <a:endParaRPr/>
          </a:p>
        </p:txBody>
      </p:sp>
      <p:sp>
        <p:nvSpPr>
          <p:cNvPr id="93" name="Google Shape;93;g3255b103c45_2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255b103c45_3_18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0" name="Google Shape;290;g3255b103c45_3_18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Font typeface="Arial"/>
              <a:buNone/>
            </a:pPr>
            <a:r>
              <a:rPr lang="en" sz="1200">
                <a:solidFill>
                  <a:srgbClr val="0E0E0E"/>
                </a:solidFill>
              </a:rPr>
              <a:t>We identified two notable groups of outliers: students with high growth but low usage, and students with low growth despite high usage. High-growth, low-usage students highlight the program’s adaptability, while low-growth, high-usage students indicate areas where additional support or curriculum adjustments are needed.</a:t>
            </a:r>
            <a:endParaRPr sz="1200">
              <a:solidFill>
                <a:srgbClr val="0E0E0E"/>
              </a:solidFill>
            </a:endParaRPr>
          </a:p>
          <a:p>
            <a:pPr indent="0" lvl="0" marL="0" rtl="0" algn="l">
              <a:lnSpc>
                <a:spcPct val="115000"/>
              </a:lnSpc>
              <a:spcBef>
                <a:spcPts val="0"/>
              </a:spcBef>
              <a:spcAft>
                <a:spcPts val="0"/>
              </a:spcAft>
              <a:buSzPts val="1100"/>
              <a:buFont typeface="Arial"/>
              <a:buNone/>
            </a:pPr>
            <a:r>
              <a:t/>
            </a:r>
            <a:endParaRPr sz="1200">
              <a:solidFill>
                <a:srgbClr val="0E0E0E"/>
              </a:solidFill>
            </a:endParaRPr>
          </a:p>
          <a:p>
            <a:pPr indent="0" lvl="0" marL="0" rtl="0" algn="l">
              <a:lnSpc>
                <a:spcPct val="125000"/>
              </a:lnSpc>
              <a:spcBef>
                <a:spcPts val="0"/>
              </a:spcBef>
              <a:spcAft>
                <a:spcPts val="0"/>
              </a:spcAft>
              <a:buClr>
                <a:schemeClr val="dk1"/>
              </a:buClr>
              <a:buSzPts val="1100"/>
              <a:buFont typeface="Arial"/>
              <a:buNone/>
            </a:pPr>
            <a:r>
              <a:rPr b="1" lang="en" sz="1200">
                <a:solidFill>
                  <a:srgbClr val="0E0E0E"/>
                </a:solidFill>
              </a:rPr>
              <a:t>Insights from the Plot</a:t>
            </a:r>
            <a:endParaRPr b="1" sz="1200">
              <a:solidFill>
                <a:srgbClr val="0E0E0E"/>
              </a:solidFill>
            </a:endParaRPr>
          </a:p>
          <a:p>
            <a:pPr indent="0" lvl="0" marL="0" rtl="0" algn="l">
              <a:lnSpc>
                <a:spcPct val="125000"/>
              </a:lnSpc>
              <a:spcBef>
                <a:spcPts val="0"/>
              </a:spcBef>
              <a:spcAft>
                <a:spcPts val="0"/>
              </a:spcAft>
              <a:buClr>
                <a:schemeClr val="dk1"/>
              </a:buClr>
              <a:buSzPts val="1100"/>
              <a:buFont typeface="Arial"/>
              <a:buNone/>
            </a:pPr>
            <a:r>
              <a:rPr lang="en" sz="1200">
                <a:solidFill>
                  <a:srgbClr val="0E0E0E"/>
                </a:solidFill>
              </a:rPr>
              <a:t>	1.	Efficient Learners (Green Dots):</a:t>
            </a:r>
            <a:endParaRPr sz="1200">
              <a:solidFill>
                <a:srgbClr val="0E0E0E"/>
              </a:solidFill>
            </a:endParaRPr>
          </a:p>
          <a:p>
            <a:pPr indent="0" lvl="0" marL="0" rtl="0" algn="l">
              <a:lnSpc>
                <a:spcPct val="125000"/>
              </a:lnSpc>
              <a:spcBef>
                <a:spcPts val="0"/>
              </a:spcBef>
              <a:spcAft>
                <a:spcPts val="0"/>
              </a:spcAft>
              <a:buClr>
                <a:schemeClr val="dk1"/>
              </a:buClr>
              <a:buSzPts val="1100"/>
              <a:buFont typeface="Arial"/>
              <a:buNone/>
            </a:pPr>
            <a:r>
              <a:rPr lang="en" sz="1200">
                <a:solidFill>
                  <a:srgbClr val="0E0E0E"/>
                </a:solidFill>
              </a:rPr>
              <a:t>These students represent success stories of the program. They achieve high skill growth with minimal time investment, demonstrating either high efficiency or strong initial knowledge.</a:t>
            </a:r>
            <a:endParaRPr sz="1200">
              <a:solidFill>
                <a:srgbClr val="0E0E0E"/>
              </a:solidFill>
            </a:endParaRPr>
          </a:p>
          <a:p>
            <a:pPr indent="0" lvl="0" marL="0" rtl="0" algn="l">
              <a:lnSpc>
                <a:spcPct val="125000"/>
              </a:lnSpc>
              <a:spcBef>
                <a:spcPts val="0"/>
              </a:spcBef>
              <a:spcAft>
                <a:spcPts val="0"/>
              </a:spcAft>
              <a:buClr>
                <a:schemeClr val="dk1"/>
              </a:buClr>
              <a:buSzPts val="1100"/>
              <a:buFont typeface="Arial"/>
              <a:buNone/>
            </a:pPr>
            <a:r>
              <a:rPr lang="en" sz="1200">
                <a:solidFill>
                  <a:srgbClr val="0E0E0E"/>
                </a:solidFill>
              </a:rPr>
              <a:t>	2.	Struggling Students (Red Dots):</a:t>
            </a:r>
            <a:endParaRPr sz="1200">
              <a:solidFill>
                <a:srgbClr val="0E0E0E"/>
              </a:solidFill>
            </a:endParaRPr>
          </a:p>
          <a:p>
            <a:pPr indent="0" lvl="0" marL="0" rtl="0" algn="l">
              <a:lnSpc>
                <a:spcPct val="125000"/>
              </a:lnSpc>
              <a:spcBef>
                <a:spcPts val="0"/>
              </a:spcBef>
              <a:spcAft>
                <a:spcPts val="0"/>
              </a:spcAft>
              <a:buClr>
                <a:schemeClr val="dk1"/>
              </a:buClr>
              <a:buSzPts val="1100"/>
              <a:buFont typeface="Arial"/>
              <a:buNone/>
            </a:pPr>
            <a:r>
              <a:rPr lang="en" sz="1200">
                <a:solidFill>
                  <a:srgbClr val="0E0E0E"/>
                </a:solidFill>
              </a:rPr>
              <a:t>Despite significant time spent in the program, these students show low growth. This group requires further support, either through targeted interventions or revised content delivery.</a:t>
            </a:r>
            <a:endParaRPr sz="1200">
              <a:solidFill>
                <a:srgbClr val="0E0E0E"/>
              </a:solidFill>
            </a:endParaRPr>
          </a:p>
          <a:p>
            <a:pPr indent="0" lvl="0" marL="0" rtl="0" algn="l">
              <a:lnSpc>
                <a:spcPct val="125000"/>
              </a:lnSpc>
              <a:spcBef>
                <a:spcPts val="0"/>
              </a:spcBef>
              <a:spcAft>
                <a:spcPts val="0"/>
              </a:spcAft>
              <a:buClr>
                <a:schemeClr val="dk1"/>
              </a:buClr>
              <a:buSzPts val="1100"/>
              <a:buFont typeface="Arial"/>
              <a:buNone/>
            </a:pPr>
            <a:r>
              <a:rPr lang="en" sz="1200">
                <a:solidFill>
                  <a:srgbClr val="0E0E0E"/>
                </a:solidFill>
              </a:rPr>
              <a:t>	3.	General Trend:</a:t>
            </a:r>
            <a:endParaRPr sz="1200">
              <a:solidFill>
                <a:srgbClr val="0E0E0E"/>
              </a:solidFill>
            </a:endParaRPr>
          </a:p>
          <a:p>
            <a:pPr indent="0" lvl="0" marL="0" rtl="0" algn="l">
              <a:lnSpc>
                <a:spcPct val="125000"/>
              </a:lnSpc>
              <a:spcBef>
                <a:spcPts val="0"/>
              </a:spcBef>
              <a:spcAft>
                <a:spcPts val="0"/>
              </a:spcAft>
              <a:buClr>
                <a:schemeClr val="dk1"/>
              </a:buClr>
              <a:buSzPts val="1100"/>
              <a:buFont typeface="Arial"/>
              <a:buNone/>
            </a:pPr>
            <a:r>
              <a:rPr lang="en" sz="1200">
                <a:solidFill>
                  <a:srgbClr val="0E0E0E"/>
                </a:solidFill>
              </a:rPr>
              <a:t>While more time post-placement correlates with skill growth to an extent, there is significant variability, indicating other factors (e.g., engagement quality or prior knowledge) play an important role.</a:t>
            </a:r>
            <a:endParaRPr sz="1200">
              <a:solidFill>
                <a:srgbClr val="0E0E0E"/>
              </a:solidFill>
            </a:endParaRPr>
          </a:p>
          <a:p>
            <a:pPr indent="0" lvl="0" marL="0" marR="0" rtl="0" algn="l">
              <a:lnSpc>
                <a:spcPct val="125000"/>
              </a:lnSpc>
              <a:spcBef>
                <a:spcPts val="0"/>
              </a:spcBef>
              <a:spcAft>
                <a:spcPts val="0"/>
              </a:spcAft>
              <a:buSzPts val="2400"/>
              <a:buFont typeface="Avenir"/>
              <a:buNone/>
            </a:pPr>
            <a:r>
              <a:t/>
            </a:r>
            <a:endParaRPr sz="1200">
              <a:solidFill>
                <a:srgbClr val="0E0E0E"/>
              </a:solidFill>
            </a:endParaRPr>
          </a:p>
        </p:txBody>
      </p:sp>
      <p:sp>
        <p:nvSpPr>
          <p:cNvPr id="291" name="Google Shape;291;g3255b103c45_3_187: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255b103c45_3_20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1" name="Google Shape;301;g3255b103c45_3_20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127000" lvl="0" marL="127000" rtl="0" algn="l">
              <a:lnSpc>
                <a:spcPct val="115000"/>
              </a:lnSpc>
              <a:spcBef>
                <a:spcPts val="900"/>
              </a:spcBef>
              <a:spcAft>
                <a:spcPts val="0"/>
              </a:spcAft>
              <a:buClr>
                <a:schemeClr val="dk1"/>
              </a:buClr>
              <a:buSzPts val="1100"/>
              <a:buFont typeface="Arial"/>
              <a:buNone/>
            </a:pPr>
            <a:r>
              <a:rPr b="1" lang="en" sz="1200">
                <a:solidFill>
                  <a:srgbClr val="0E0E0E"/>
                </a:solidFill>
              </a:rPr>
              <a:t>Increase Post-Placement Engagement</a:t>
            </a:r>
            <a:r>
              <a:rPr lang="en" sz="1200">
                <a:solidFill>
                  <a:srgbClr val="0E0E0E"/>
                </a:solidFill>
              </a:rPr>
              <a:t>:</a:t>
            </a:r>
            <a:endParaRPr sz="1200">
              <a:solidFill>
                <a:srgbClr val="0E0E0E"/>
              </a:solidFill>
            </a:endParaRPr>
          </a:p>
          <a:p>
            <a:pPr indent="-317500" lvl="0" marL="317500" rtl="0" algn="l">
              <a:lnSpc>
                <a:spcPct val="115000"/>
              </a:lnSpc>
              <a:spcBef>
                <a:spcPts val="900"/>
              </a:spcBef>
              <a:spcAft>
                <a:spcPts val="0"/>
              </a:spcAft>
              <a:buClr>
                <a:schemeClr val="dk1"/>
              </a:buClr>
              <a:buSzPts val="1100"/>
              <a:buFont typeface="Arial"/>
              <a:buNone/>
            </a:pPr>
            <a:r>
              <a:rPr lang="en" sz="1200">
                <a:solidFill>
                  <a:srgbClr val="0E0E0E"/>
                </a:solidFill>
              </a:rPr>
              <a:t>Encourage weekly logins and provide incentives to maintain participation, especially in the post-placement phase.</a:t>
            </a:r>
            <a:endParaRPr sz="1200">
              <a:solidFill>
                <a:srgbClr val="0E0E0E"/>
              </a:solidFill>
            </a:endParaRPr>
          </a:p>
          <a:p>
            <a:pPr indent="0" lvl="0" marL="0" marR="0" rtl="0" algn="l">
              <a:lnSpc>
                <a:spcPct val="125000"/>
              </a:lnSpc>
              <a:spcBef>
                <a:spcPts val="0"/>
              </a:spcBef>
              <a:spcAft>
                <a:spcPts val="0"/>
              </a:spcAft>
              <a:buSzPts val="2400"/>
              <a:buFont typeface="Avenir"/>
              <a:buNone/>
            </a:pPr>
            <a:r>
              <a:t/>
            </a:r>
            <a:endParaRPr/>
          </a:p>
        </p:txBody>
      </p:sp>
      <p:sp>
        <p:nvSpPr>
          <p:cNvPr id="302" name="Google Shape;302;g3255b103c45_3_200: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3255b103c45_3_3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3" name="Google Shape;313;g3255b103c45_3_32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rgbClr val="0E0E0E"/>
                </a:solidFill>
              </a:rPr>
              <a:t>Focus on High-Impact Domains</a:t>
            </a:r>
            <a:r>
              <a:rPr lang="en" sz="1200">
                <a:solidFill>
                  <a:srgbClr val="0E0E0E"/>
                </a:solidFill>
              </a:rPr>
              <a:t>:</a:t>
            </a:r>
            <a:endParaRPr sz="1200">
              <a:solidFill>
                <a:srgbClr val="0E0E0E"/>
              </a:solidFill>
            </a:endParaRPr>
          </a:p>
          <a:p>
            <a:pPr indent="-317500" lvl="0" marL="317500" rtl="0" algn="l">
              <a:lnSpc>
                <a:spcPct val="115000"/>
              </a:lnSpc>
              <a:spcBef>
                <a:spcPts val="900"/>
              </a:spcBef>
              <a:spcAft>
                <a:spcPts val="0"/>
              </a:spcAft>
              <a:buClr>
                <a:schemeClr val="dk1"/>
              </a:buClr>
              <a:buSzPts val="1100"/>
              <a:buFont typeface="Arial"/>
              <a:buNone/>
            </a:pPr>
            <a:r>
              <a:rPr lang="en" sz="1200">
                <a:solidFill>
                  <a:srgbClr val="0E0E0E"/>
                </a:solidFill>
              </a:rPr>
              <a:t>Refine curricula in foundational language skills and emergent reading while replicating successful strategies from high-performing areas.</a:t>
            </a:r>
            <a:endParaRPr sz="1200">
              <a:solidFill>
                <a:srgbClr val="0E0E0E"/>
              </a:solidFill>
            </a:endParaRPr>
          </a:p>
          <a:p>
            <a:pPr indent="0" lvl="0" marL="0" marR="0" rtl="0" algn="l">
              <a:lnSpc>
                <a:spcPct val="125000"/>
              </a:lnSpc>
              <a:spcBef>
                <a:spcPts val="0"/>
              </a:spcBef>
              <a:spcAft>
                <a:spcPts val="0"/>
              </a:spcAft>
              <a:buSzPts val="2400"/>
              <a:buFont typeface="Avenir"/>
              <a:buNone/>
            </a:pPr>
            <a:r>
              <a:t/>
            </a:r>
            <a:endParaRPr sz="1200">
              <a:solidFill>
                <a:srgbClr val="0E0E0E"/>
              </a:solidFill>
            </a:endParaRPr>
          </a:p>
        </p:txBody>
      </p:sp>
      <p:sp>
        <p:nvSpPr>
          <p:cNvPr id="314" name="Google Shape;314;g3255b103c45_3_327: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255b103c45_3_3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25" name="Google Shape;325;g3255b103c45_3_33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rgbClr val="0E0E0E"/>
                </a:solidFill>
              </a:rPr>
              <a:t>Monitor Outliers</a:t>
            </a:r>
            <a:r>
              <a:rPr lang="en" sz="1200">
                <a:solidFill>
                  <a:srgbClr val="0E0E0E"/>
                </a:solidFill>
              </a:rPr>
              <a:t>:</a:t>
            </a:r>
            <a:endParaRPr sz="1200">
              <a:solidFill>
                <a:srgbClr val="0E0E0E"/>
              </a:solidFill>
            </a:endParaRPr>
          </a:p>
          <a:p>
            <a:pPr indent="-317500" lvl="0" marL="317500" rtl="0" algn="l">
              <a:lnSpc>
                <a:spcPct val="115000"/>
              </a:lnSpc>
              <a:spcBef>
                <a:spcPts val="900"/>
              </a:spcBef>
              <a:spcAft>
                <a:spcPts val="0"/>
              </a:spcAft>
              <a:buClr>
                <a:schemeClr val="dk1"/>
              </a:buClr>
              <a:buSzPts val="1100"/>
              <a:buFont typeface="Arial"/>
              <a:buNone/>
            </a:pPr>
            <a:r>
              <a:rPr lang="en" sz="1200">
                <a:solidFill>
                  <a:srgbClr val="0E0E0E"/>
                </a:solidFill>
              </a:rPr>
              <a:t>Support low-growth, high-usage students to address engagement inefficiencies, and leverage insights from high-growth, low-usage students to inform program improvements.</a:t>
            </a:r>
            <a:endParaRPr sz="1200">
              <a:solidFill>
                <a:srgbClr val="0E0E0E"/>
              </a:solidFill>
            </a:endParaRPr>
          </a:p>
          <a:p>
            <a:pPr indent="0" lvl="0" marL="0" marR="0" rtl="0" algn="l">
              <a:lnSpc>
                <a:spcPct val="125000"/>
              </a:lnSpc>
              <a:spcBef>
                <a:spcPts val="0"/>
              </a:spcBef>
              <a:spcAft>
                <a:spcPts val="0"/>
              </a:spcAft>
              <a:buSzPts val="2400"/>
              <a:buFont typeface="Avenir"/>
              <a:buNone/>
            </a:pPr>
            <a:r>
              <a:t/>
            </a:r>
            <a:endParaRPr sz="1200">
              <a:solidFill>
                <a:srgbClr val="0E0E0E"/>
              </a:solidFill>
            </a:endParaRPr>
          </a:p>
        </p:txBody>
      </p:sp>
      <p:sp>
        <p:nvSpPr>
          <p:cNvPr id="326" name="Google Shape;326;g3255b103c45_3_337: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3255b103c45_3_2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7" name="Google Shape;337;g3255b103c45_3_2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127000" lvl="0" marL="127000" rtl="0" algn="l">
              <a:lnSpc>
                <a:spcPct val="115000"/>
              </a:lnSpc>
              <a:spcBef>
                <a:spcPts val="900"/>
              </a:spcBef>
              <a:spcAft>
                <a:spcPts val="0"/>
              </a:spcAft>
              <a:buSzPts val="1100"/>
              <a:buFont typeface="Arial"/>
              <a:buNone/>
            </a:pPr>
            <a:r>
              <a:rPr lang="en" sz="1200">
                <a:solidFill>
                  <a:srgbClr val="0E0E0E"/>
                </a:solidFill>
              </a:rPr>
              <a:t>To summarize, this pilot demonstrated strong engagement and meaningful skill growth. High-performing students showcased how the program can yield impressive results with balanced participation.</a:t>
            </a:r>
            <a:endParaRPr sz="1200">
              <a:solidFill>
                <a:srgbClr val="0E0E0E"/>
              </a:solidFill>
            </a:endParaRPr>
          </a:p>
          <a:p>
            <a:pPr indent="-127000" lvl="0" marL="127000" rtl="0" algn="l">
              <a:lnSpc>
                <a:spcPct val="115000"/>
              </a:lnSpc>
              <a:spcBef>
                <a:spcPts val="900"/>
              </a:spcBef>
              <a:spcAft>
                <a:spcPts val="0"/>
              </a:spcAft>
              <a:buClr>
                <a:schemeClr val="dk1"/>
              </a:buClr>
              <a:buSzPts val="1100"/>
              <a:buFont typeface="Arial"/>
              <a:buNone/>
            </a:pPr>
            <a:r>
              <a:rPr lang="en" sz="1200">
                <a:solidFill>
                  <a:srgbClr val="0E0E0E"/>
                </a:solidFill>
              </a:rPr>
              <a:t>We identified key engagement patterns that drive success and opportunities to address areas of improvement.</a:t>
            </a:r>
            <a:endParaRPr sz="1200">
              <a:solidFill>
                <a:srgbClr val="0E0E0E"/>
              </a:solidFill>
            </a:endParaRPr>
          </a:p>
          <a:p>
            <a:pPr indent="0" lvl="0" marL="0" marR="0" rtl="0" algn="l">
              <a:lnSpc>
                <a:spcPct val="125000"/>
              </a:lnSpc>
              <a:spcBef>
                <a:spcPts val="0"/>
              </a:spcBef>
              <a:spcAft>
                <a:spcPts val="0"/>
              </a:spcAft>
              <a:buSzPts val="2400"/>
              <a:buFont typeface="Avenir"/>
              <a:buNone/>
            </a:pPr>
            <a:r>
              <a:t/>
            </a:r>
            <a:endParaRPr sz="1200">
              <a:solidFill>
                <a:srgbClr val="0E0E0E"/>
              </a:solidFill>
            </a:endParaRPr>
          </a:p>
        </p:txBody>
      </p:sp>
      <p:sp>
        <p:nvSpPr>
          <p:cNvPr id="338" name="Google Shape;338;g3255b103c45_3_212: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255b103c45_3_3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48" name="Google Shape;348;g3255b103c45_3_35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127000" lvl="0" marL="127000" rtl="0" algn="l">
              <a:lnSpc>
                <a:spcPct val="115000"/>
              </a:lnSpc>
              <a:spcBef>
                <a:spcPts val="900"/>
              </a:spcBef>
              <a:spcAft>
                <a:spcPts val="0"/>
              </a:spcAft>
              <a:buClr>
                <a:schemeClr val="dk1"/>
              </a:buClr>
              <a:buSzPts val="1100"/>
              <a:buFont typeface="Arial"/>
              <a:buNone/>
            </a:pPr>
            <a:r>
              <a:rPr lang="en" sz="1200">
                <a:solidFill>
                  <a:srgbClr val="0E0E0E"/>
                </a:solidFill>
              </a:rPr>
              <a:t>With strategic refinements, the program is poised for district-wide rollout and has significant potential to enhance student outcomes.</a:t>
            </a:r>
            <a:endParaRPr/>
          </a:p>
        </p:txBody>
      </p:sp>
      <p:sp>
        <p:nvSpPr>
          <p:cNvPr id="349" name="Google Shape;349;g3255b103c45_3_356: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3255b103c45_3_2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59" name="Google Shape;359;g3255b103c45_3_22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342900" lvl="1" marL="914400" rtl="0" algn="l">
              <a:spcBef>
                <a:spcPts val="800"/>
              </a:spcBef>
              <a:spcAft>
                <a:spcPts val="0"/>
              </a:spcAft>
              <a:buClr>
                <a:schemeClr val="dk1"/>
              </a:buClr>
              <a:buSzPts val="1800"/>
              <a:buFont typeface="Rockwell"/>
              <a:buChar char="○"/>
            </a:pPr>
            <a:r>
              <a:rPr lang="en" sz="1800">
                <a:solidFill>
                  <a:schemeClr val="dk1"/>
                </a:solidFill>
                <a:latin typeface="Rockwell"/>
                <a:ea typeface="Rockwell"/>
                <a:cs typeface="Rockwell"/>
                <a:sym typeface="Rockwell"/>
              </a:rPr>
              <a:t>“Are there specific areas you’d like me to elaborate on?”</a:t>
            </a:r>
            <a:endParaRPr sz="1800">
              <a:solidFill>
                <a:schemeClr val="dk1"/>
              </a:solidFill>
              <a:latin typeface="Rockwell"/>
              <a:ea typeface="Rockwell"/>
              <a:cs typeface="Rockwell"/>
              <a:sym typeface="Rockwell"/>
            </a:endParaRPr>
          </a:p>
          <a:p>
            <a:pPr indent="-342900" lvl="1" marL="914400" rtl="0" algn="l">
              <a:spcBef>
                <a:spcPts val="0"/>
              </a:spcBef>
              <a:spcAft>
                <a:spcPts val="0"/>
              </a:spcAft>
              <a:buClr>
                <a:schemeClr val="dk1"/>
              </a:buClr>
              <a:buSzPts val="1800"/>
              <a:buFont typeface="Rockwell"/>
              <a:buChar char="○"/>
            </a:pPr>
            <a:r>
              <a:rPr lang="en" sz="1800">
                <a:solidFill>
                  <a:schemeClr val="dk1"/>
                </a:solidFill>
                <a:latin typeface="Rockwell"/>
                <a:ea typeface="Rockwell"/>
                <a:cs typeface="Rockwell"/>
                <a:sym typeface="Rockwell"/>
              </a:rPr>
              <a:t>“Do you see these insights aligning with the district’s goals?”</a:t>
            </a:r>
            <a:endParaRPr sz="1200">
              <a:solidFill>
                <a:srgbClr val="0E0E0E"/>
              </a:solidFill>
            </a:endParaRPr>
          </a:p>
        </p:txBody>
      </p:sp>
      <p:sp>
        <p:nvSpPr>
          <p:cNvPr id="360" name="Google Shape;360;g3255b103c45_3_224: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255b103c45_3_2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0" name="Google Shape;370;g3255b103c45_3_23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25000"/>
              </a:lnSpc>
              <a:spcBef>
                <a:spcPts val="0"/>
              </a:spcBef>
              <a:spcAft>
                <a:spcPts val="0"/>
              </a:spcAft>
              <a:buSzPts val="2400"/>
              <a:buFont typeface="Avenir"/>
              <a:buNone/>
            </a:pPr>
            <a:r>
              <a:rPr lang="en" sz="1200">
                <a:solidFill>
                  <a:srgbClr val="0E0E0E"/>
                </a:solidFill>
              </a:rPr>
              <a:t>Domain-level analysis reveals strengths in [specific domain] and opportunities for improvement in [another domain].</a:t>
            </a:r>
            <a:endParaRPr/>
          </a:p>
        </p:txBody>
      </p:sp>
      <p:sp>
        <p:nvSpPr>
          <p:cNvPr id="371" name="Google Shape;371;g3255b103c45_3_236: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255b103c45_2_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2" name="Google Shape;102;g3255b103c45_2_5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127000" lvl="0" marL="127000" rtl="0" algn="l">
              <a:lnSpc>
                <a:spcPct val="115000"/>
              </a:lnSpc>
              <a:spcBef>
                <a:spcPts val="900"/>
              </a:spcBef>
              <a:spcAft>
                <a:spcPts val="0"/>
              </a:spcAft>
              <a:buSzPts val="1100"/>
              <a:buFont typeface="Arial"/>
              <a:buNone/>
            </a:pPr>
            <a:r>
              <a:rPr lang="en" sz="1200">
                <a:solidFill>
                  <a:srgbClr val="0E0E0E"/>
                </a:solidFill>
              </a:rPr>
              <a:t>We’ll begin with an overview of the pilot program, followed by an analysis of usage patterns and skill growth. We’ll explore variability in engagement, discuss outliers, and conclude with key recommendations and a summary.</a:t>
            </a:r>
            <a:endParaRPr/>
          </a:p>
        </p:txBody>
      </p:sp>
      <p:sp>
        <p:nvSpPr>
          <p:cNvPr id="103" name="Google Shape;103;g3255b103c45_2_52: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255b103c45_2_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3" name="Google Shape;113;g3255b103c45_2_6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317500" lvl="0" marL="317500" rtl="0" algn="l">
              <a:lnSpc>
                <a:spcPct val="115000"/>
              </a:lnSpc>
              <a:spcBef>
                <a:spcPts val="900"/>
              </a:spcBef>
              <a:spcAft>
                <a:spcPts val="0"/>
              </a:spcAft>
              <a:buSzPts val="1100"/>
              <a:buFont typeface="Arial"/>
              <a:buNone/>
            </a:pPr>
            <a:r>
              <a:rPr lang="en" sz="1200">
                <a:solidFill>
                  <a:srgbClr val="0E0E0E"/>
                </a:solidFill>
              </a:rPr>
              <a:t>The pilot ran for 20 weeks with the Rincon School District. Its goal was to introduce My Math Academy and My Reading Academy—two AI-powered tools designed to improve grade-level readiness through personalized learning.</a:t>
            </a:r>
            <a:endParaRPr/>
          </a:p>
        </p:txBody>
      </p:sp>
      <p:sp>
        <p:nvSpPr>
          <p:cNvPr id="114" name="Google Shape;114;g3255b103c45_2_62: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255b103c45_3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4" name="Google Shape;124;g3255b103c45_3_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317500" lvl="0" marL="317500" rtl="0" algn="l">
              <a:lnSpc>
                <a:spcPct val="115000"/>
              </a:lnSpc>
              <a:spcBef>
                <a:spcPts val="900"/>
              </a:spcBef>
              <a:spcAft>
                <a:spcPts val="0"/>
              </a:spcAft>
              <a:buSzPts val="1100"/>
              <a:buFont typeface="Arial"/>
              <a:buNone/>
            </a:pPr>
            <a:r>
              <a:rPr lang="en" sz="1200">
                <a:solidFill>
                  <a:srgbClr val="0E0E0E"/>
                </a:solidFill>
              </a:rPr>
              <a:t>Students began with a placement phase to assess their baseline skills, followed by gameplay, where AI recommendations guided their learning.</a:t>
            </a:r>
            <a:endParaRPr sz="1200">
              <a:solidFill>
                <a:srgbClr val="0E0E0E"/>
              </a:solidFill>
            </a:endParaRPr>
          </a:p>
          <a:p>
            <a:pPr indent="-317500" lvl="0" marL="317500" rtl="0" algn="l">
              <a:lnSpc>
                <a:spcPct val="115000"/>
              </a:lnSpc>
              <a:spcBef>
                <a:spcPts val="900"/>
              </a:spcBef>
              <a:spcAft>
                <a:spcPts val="0"/>
              </a:spcAft>
              <a:buClr>
                <a:schemeClr val="dk1"/>
              </a:buClr>
              <a:buSzPts val="1100"/>
              <a:buFont typeface="Arial"/>
              <a:buNone/>
            </a:pPr>
            <a:r>
              <a:rPr lang="en" sz="1200">
                <a:solidFill>
                  <a:srgbClr val="0E0E0E"/>
                </a:solidFill>
              </a:rPr>
              <a:t>This pilot allowed us to evaluate the program’s effectiveness as a potential district-wide solution.</a:t>
            </a:r>
            <a:endParaRPr sz="1200">
              <a:solidFill>
                <a:srgbClr val="0E0E0E"/>
              </a:solidFill>
            </a:endParaRPr>
          </a:p>
          <a:p>
            <a:pPr indent="0" lvl="0" marL="0" rtl="0" algn="l">
              <a:lnSpc>
                <a:spcPct val="125000"/>
              </a:lnSpc>
              <a:spcBef>
                <a:spcPts val="0"/>
              </a:spcBef>
              <a:spcAft>
                <a:spcPts val="0"/>
              </a:spcAft>
              <a:buClr>
                <a:schemeClr val="dk1"/>
              </a:buClr>
              <a:buSzPts val="2400"/>
              <a:buFont typeface="Avenir"/>
              <a:buNone/>
            </a:pPr>
            <a:r>
              <a:t/>
            </a:r>
            <a:endParaRPr>
              <a:solidFill>
                <a:schemeClr val="dk1"/>
              </a:solidFill>
            </a:endParaRPr>
          </a:p>
          <a:p>
            <a:pPr indent="0" lvl="0" marL="0" marR="0" rtl="0" algn="l">
              <a:lnSpc>
                <a:spcPct val="125000"/>
              </a:lnSpc>
              <a:spcBef>
                <a:spcPts val="0"/>
              </a:spcBef>
              <a:spcAft>
                <a:spcPts val="0"/>
              </a:spcAft>
              <a:buSzPts val="2400"/>
              <a:buFont typeface="Avenir"/>
              <a:buNone/>
            </a:pPr>
            <a:r>
              <a:t/>
            </a:r>
            <a:endParaRPr/>
          </a:p>
        </p:txBody>
      </p:sp>
      <p:sp>
        <p:nvSpPr>
          <p:cNvPr id="125" name="Google Shape;125;g3255b103c45_3_12: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255b103c45_3_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5" name="Google Shape;135;g3255b103c45_3_4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Font typeface="Arial"/>
              <a:buNone/>
            </a:pPr>
            <a:r>
              <a:rPr lang="en" sz="1200">
                <a:solidFill>
                  <a:srgbClr val="0E0E0E"/>
                </a:solidFill>
              </a:rPr>
              <a:t>Key outcomes we monitored include student engagement, skill growth, and insights into behaviors that contributed to success. These data points shaped the findings and recommendations I’ll share today.</a:t>
            </a:r>
            <a:endParaRPr/>
          </a:p>
        </p:txBody>
      </p:sp>
      <p:sp>
        <p:nvSpPr>
          <p:cNvPr id="136" name="Google Shape;136;g3255b103c45_3_44: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255b103c45_3_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6" name="Google Shape;146;g3255b103c45_3_7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 sz="1300">
                <a:solidFill>
                  <a:srgbClr val="0E0E0E"/>
                </a:solidFill>
              </a:rPr>
              <a:t>This slide demonstrates the overall engagement levels during the pilot and shows how students transitioned into active gameplay.</a:t>
            </a:r>
            <a:endParaRPr b="1" sz="1300">
              <a:solidFill>
                <a:srgbClr val="0E0E0E"/>
              </a:solidFill>
            </a:endParaRPr>
          </a:p>
          <a:p>
            <a:pPr indent="-127000" lvl="0" marL="127000" rtl="0" algn="l">
              <a:lnSpc>
                <a:spcPct val="115000"/>
              </a:lnSpc>
              <a:spcBef>
                <a:spcPts val="900"/>
              </a:spcBef>
              <a:spcAft>
                <a:spcPts val="0"/>
              </a:spcAft>
              <a:buClr>
                <a:schemeClr val="dk1"/>
              </a:buClr>
              <a:buSzPts val="1100"/>
              <a:buFont typeface="Arial"/>
              <a:buNone/>
            </a:pPr>
            <a:r>
              <a:rPr b="1" lang="en" sz="1200">
                <a:solidFill>
                  <a:srgbClr val="0E0E0E"/>
                </a:solidFill>
              </a:rPr>
              <a:t>Purpose:</a:t>
            </a:r>
            <a:endParaRPr b="1" sz="1200">
              <a:solidFill>
                <a:srgbClr val="0E0E0E"/>
              </a:solidFill>
            </a:endParaRPr>
          </a:p>
          <a:p>
            <a:pPr indent="-317500" lvl="0" marL="317500" rtl="0" algn="l">
              <a:lnSpc>
                <a:spcPct val="115000"/>
              </a:lnSpc>
              <a:spcBef>
                <a:spcPts val="900"/>
              </a:spcBef>
              <a:spcAft>
                <a:spcPts val="0"/>
              </a:spcAft>
              <a:buClr>
                <a:schemeClr val="dk1"/>
              </a:buClr>
              <a:buSzPts val="1100"/>
              <a:buFont typeface="Arial"/>
              <a:buNone/>
            </a:pPr>
            <a:r>
              <a:rPr lang="en" sz="1200">
                <a:solidFill>
                  <a:srgbClr val="0E0E0E"/>
                </a:solidFill>
              </a:rPr>
              <a:t>To show the shift in time investment between the two key phases of the program.</a:t>
            </a:r>
            <a:endParaRPr sz="1200">
              <a:solidFill>
                <a:srgbClr val="0E0E0E"/>
              </a:solidFill>
            </a:endParaRPr>
          </a:p>
          <a:p>
            <a:pPr indent="-127000" lvl="0" marL="127000" rtl="0" algn="l">
              <a:lnSpc>
                <a:spcPct val="115000"/>
              </a:lnSpc>
              <a:spcBef>
                <a:spcPts val="900"/>
              </a:spcBef>
              <a:spcAft>
                <a:spcPts val="0"/>
              </a:spcAft>
              <a:buClr>
                <a:schemeClr val="dk1"/>
              </a:buClr>
              <a:buSzPts val="1100"/>
              <a:buFont typeface="Arial"/>
              <a:buNone/>
            </a:pPr>
            <a:r>
              <a:rPr b="1" lang="en" sz="1200">
                <a:solidFill>
                  <a:srgbClr val="0E0E0E"/>
                </a:solidFill>
              </a:rPr>
              <a:t>What it Reveals:</a:t>
            </a:r>
            <a:endParaRPr b="1" sz="1200">
              <a:solidFill>
                <a:srgbClr val="0E0E0E"/>
              </a:solidFill>
            </a:endParaRPr>
          </a:p>
          <a:p>
            <a:pPr indent="-317500" lvl="0" marL="317500" rtl="0" algn="l">
              <a:lnSpc>
                <a:spcPct val="115000"/>
              </a:lnSpc>
              <a:spcBef>
                <a:spcPts val="900"/>
              </a:spcBef>
              <a:spcAft>
                <a:spcPts val="0"/>
              </a:spcAft>
              <a:buClr>
                <a:schemeClr val="dk1"/>
              </a:buClr>
              <a:buSzPts val="1100"/>
              <a:buFont typeface="Arial"/>
              <a:buNone/>
            </a:pPr>
            <a:r>
              <a:rPr lang="en" sz="1200">
                <a:solidFill>
                  <a:srgbClr val="0E0E0E"/>
                </a:solidFill>
              </a:rPr>
              <a:t>Placement mode involves a smaller time investment (focused on assessment).</a:t>
            </a:r>
            <a:endParaRPr sz="1200">
              <a:solidFill>
                <a:srgbClr val="0E0E0E"/>
              </a:solidFill>
            </a:endParaRPr>
          </a:p>
          <a:p>
            <a:pPr indent="-317500" lvl="0" marL="317500" rtl="0" algn="l">
              <a:lnSpc>
                <a:spcPct val="115000"/>
              </a:lnSpc>
              <a:spcBef>
                <a:spcPts val="900"/>
              </a:spcBef>
              <a:spcAft>
                <a:spcPts val="0"/>
              </a:spcAft>
              <a:buClr>
                <a:schemeClr val="dk1"/>
              </a:buClr>
              <a:buSzPts val="1100"/>
              <a:buFont typeface="Arial"/>
              <a:buNone/>
            </a:pPr>
            <a:r>
              <a:rPr lang="en" sz="1200">
                <a:solidFill>
                  <a:srgbClr val="0E0E0E"/>
                </a:solidFill>
              </a:rPr>
              <a:t>Post-placement mode accounts for the majority of student engagement, highlighting the program’s tailored learning activities.</a:t>
            </a:r>
            <a:endParaRPr sz="1200">
              <a:solidFill>
                <a:srgbClr val="0E0E0E"/>
              </a:solidFill>
            </a:endParaRPr>
          </a:p>
          <a:p>
            <a:pPr indent="-127000" lvl="0" marL="127000" rtl="0" algn="l">
              <a:lnSpc>
                <a:spcPct val="115000"/>
              </a:lnSpc>
              <a:spcBef>
                <a:spcPts val="900"/>
              </a:spcBef>
              <a:spcAft>
                <a:spcPts val="0"/>
              </a:spcAft>
              <a:buClr>
                <a:schemeClr val="dk1"/>
              </a:buClr>
              <a:buSzPts val="1100"/>
              <a:buFont typeface="Arial"/>
              <a:buNone/>
            </a:pPr>
            <a:r>
              <a:rPr b="1" lang="en" sz="1200">
                <a:solidFill>
                  <a:srgbClr val="0E0E0E"/>
                </a:solidFill>
              </a:rPr>
              <a:t>Discussion Points:</a:t>
            </a:r>
            <a:endParaRPr b="1" sz="1200">
              <a:solidFill>
                <a:srgbClr val="0E0E0E"/>
              </a:solidFill>
            </a:endParaRPr>
          </a:p>
          <a:p>
            <a:pPr indent="-317500" lvl="0" marL="317500" rtl="0" algn="l">
              <a:lnSpc>
                <a:spcPct val="115000"/>
              </a:lnSpc>
              <a:spcBef>
                <a:spcPts val="900"/>
              </a:spcBef>
              <a:spcAft>
                <a:spcPts val="0"/>
              </a:spcAft>
              <a:buSzPts val="1100"/>
              <a:buFont typeface="Arial"/>
              <a:buNone/>
            </a:pPr>
            <a:r>
              <a:rPr lang="en" sz="1200">
                <a:solidFill>
                  <a:srgbClr val="0E0E0E"/>
                </a:solidFill>
              </a:rPr>
              <a:t>If post-placement time is significantly higher, it suggests students remained engaged in the program beyond initial onboarding.</a:t>
            </a:r>
            <a:endParaRPr/>
          </a:p>
        </p:txBody>
      </p:sp>
      <p:sp>
        <p:nvSpPr>
          <p:cNvPr id="147" name="Google Shape;147;g3255b103c45_3_76: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255b103c45_3_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8" name="Google Shape;158;g3255b103c45_3_9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Font typeface="Arial"/>
              <a:buNone/>
            </a:pPr>
            <a:r>
              <a:rPr lang="en" sz="1200">
                <a:solidFill>
                  <a:srgbClr val="0E0E0E"/>
                </a:solidFill>
              </a:rPr>
              <a:t>Students engaged consistently throughout the pilot, with active participation in most weeks.</a:t>
            </a:r>
            <a:endParaRPr/>
          </a:p>
        </p:txBody>
      </p:sp>
      <p:sp>
        <p:nvSpPr>
          <p:cNvPr id="159" name="Google Shape;159;g3255b103c45_3_90: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255b103c45_3_1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9" name="Google Shape;169;g3255b103c45_3_10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1100"/>
              <a:buFont typeface="Arial"/>
              <a:buNone/>
            </a:pPr>
            <a:r>
              <a:rPr lang="en" sz="1200">
                <a:solidFill>
                  <a:srgbClr val="0E0E0E"/>
                </a:solidFill>
              </a:rPr>
              <a:t>Some variability suggests differing levels of commitment across the cohort.</a:t>
            </a:r>
            <a:endParaRPr sz="1200">
              <a:solidFill>
                <a:srgbClr val="0E0E0E"/>
              </a:solidFill>
            </a:endParaRPr>
          </a:p>
          <a:p>
            <a:pPr indent="0" lvl="0" marL="0" rtl="0" algn="l">
              <a:lnSpc>
                <a:spcPct val="115000"/>
              </a:lnSpc>
              <a:spcBef>
                <a:spcPts val="0"/>
              </a:spcBef>
              <a:spcAft>
                <a:spcPts val="0"/>
              </a:spcAft>
              <a:buSzPts val="1100"/>
              <a:buFont typeface="Arial"/>
              <a:buNone/>
            </a:pPr>
            <a:r>
              <a:t/>
            </a:r>
            <a:endParaRPr sz="1200">
              <a:solidFill>
                <a:srgbClr val="0E0E0E"/>
              </a:solidFill>
            </a:endParaRPr>
          </a:p>
        </p:txBody>
      </p:sp>
      <p:sp>
        <p:nvSpPr>
          <p:cNvPr id="170" name="Google Shape;170;g3255b103c45_3_103:notes"/>
          <p:cNvSpPr txBox="1"/>
          <p:nvPr>
            <p:ph idx="12" type="sldNum"/>
          </p:nvPr>
        </p:nvSpPr>
        <p:spPr>
          <a:xfrm>
            <a:off x="3884613" y="8685213"/>
            <a:ext cx="2971800" cy="45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 sz="1800">
                <a:latin typeface="Calibri"/>
                <a:ea typeface="Calibri"/>
                <a:cs typeface="Calibri"/>
                <a:sym typeface="Calibri"/>
              </a:rPr>
              <a:t>‹#›</a:t>
            </a:fld>
            <a:endParaRPr sz="1800">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tx">
  <p:cSld name="TITLE_AND_BODY">
    <p:spTree>
      <p:nvGrpSpPr>
        <p:cNvPr id="54" name="Shape 54"/>
        <p:cNvGrpSpPr/>
        <p:nvPr/>
      </p:nvGrpSpPr>
      <p:grpSpPr>
        <a:xfrm>
          <a:off x="0" y="0"/>
          <a:ext cx="0" cy="0"/>
          <a:chOff x="0" y="0"/>
          <a:chExt cx="0" cy="0"/>
        </a:xfrm>
      </p:grpSpPr>
      <p:sp>
        <p:nvSpPr>
          <p:cNvPr id="55" name="Google Shape;55;p14"/>
          <p:cNvSpPr txBox="1"/>
          <p:nvPr>
            <p:ph type="title"/>
          </p:nvPr>
        </p:nvSpPr>
        <p:spPr>
          <a:xfrm>
            <a:off x="722312" y="3305175"/>
            <a:ext cx="7772401" cy="1021556"/>
          </a:xfrm>
          <a:prstGeom prst="rect">
            <a:avLst/>
          </a:prstGeom>
          <a:noFill/>
          <a:ln>
            <a:noFill/>
          </a:ln>
        </p:spPr>
        <p:txBody>
          <a:bodyPr anchorCtr="0" anchor="t" bIns="45700" lIns="45700" spcFirstLastPara="1" rIns="45700" wrap="square" tIns="45700">
            <a:norm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6" name="Google Shape;56;p14"/>
          <p:cNvSpPr txBox="1"/>
          <p:nvPr>
            <p:ph idx="1" type="body"/>
          </p:nvPr>
        </p:nvSpPr>
        <p:spPr>
          <a:xfrm>
            <a:off x="722312" y="2180035"/>
            <a:ext cx="7772401" cy="1125141"/>
          </a:xfrm>
          <a:prstGeom prst="rect">
            <a:avLst/>
          </a:prstGeom>
          <a:noFill/>
          <a:ln>
            <a:noFill/>
          </a:ln>
        </p:spPr>
        <p:txBody>
          <a:bodyPr anchorCtr="0" anchor="b" bIns="45700" lIns="45700" spcFirstLastPara="1" rIns="45700" wrap="square" tIns="45700">
            <a:normAutofit/>
          </a:bodyPr>
          <a:lstStyle>
            <a:lvl1pPr indent="-228600" lvl="0" marL="457200" algn="l">
              <a:spcBef>
                <a:spcPts val="400"/>
              </a:spcBef>
              <a:spcAft>
                <a:spcPts val="0"/>
              </a:spcAft>
              <a:buClr>
                <a:srgbClr val="888888"/>
              </a:buClr>
              <a:buSzPts val="2000"/>
              <a:buFont typeface="Calibri"/>
              <a:buNone/>
              <a:defRPr sz="2000">
                <a:solidFill>
                  <a:srgbClr val="888888"/>
                </a:solidFill>
              </a:defRPr>
            </a:lvl1pPr>
            <a:lvl2pPr indent="-228600" lvl="1" marL="914400" algn="l">
              <a:spcBef>
                <a:spcPts val="400"/>
              </a:spcBef>
              <a:spcAft>
                <a:spcPts val="0"/>
              </a:spcAft>
              <a:buClr>
                <a:srgbClr val="888888"/>
              </a:buClr>
              <a:buSzPts val="2000"/>
              <a:buFont typeface="Calibri"/>
              <a:buNone/>
              <a:defRPr sz="2000">
                <a:solidFill>
                  <a:srgbClr val="888888"/>
                </a:solidFill>
              </a:defRPr>
            </a:lvl2pPr>
            <a:lvl3pPr indent="-228600" lvl="2" marL="1371600" algn="l">
              <a:spcBef>
                <a:spcPts val="400"/>
              </a:spcBef>
              <a:spcAft>
                <a:spcPts val="0"/>
              </a:spcAft>
              <a:buClr>
                <a:srgbClr val="888888"/>
              </a:buClr>
              <a:buSzPts val="2000"/>
              <a:buFont typeface="Calibri"/>
              <a:buNone/>
              <a:defRPr sz="2000">
                <a:solidFill>
                  <a:srgbClr val="888888"/>
                </a:solidFill>
              </a:defRPr>
            </a:lvl3pPr>
            <a:lvl4pPr indent="-228600" lvl="3" marL="1828800" algn="l">
              <a:spcBef>
                <a:spcPts val="400"/>
              </a:spcBef>
              <a:spcAft>
                <a:spcPts val="0"/>
              </a:spcAft>
              <a:buClr>
                <a:srgbClr val="888888"/>
              </a:buClr>
              <a:buSzPts val="2000"/>
              <a:buFont typeface="Calibri"/>
              <a:buNone/>
              <a:defRPr sz="2000">
                <a:solidFill>
                  <a:srgbClr val="888888"/>
                </a:solidFill>
              </a:defRPr>
            </a:lvl4pPr>
            <a:lvl5pPr indent="-228600" lvl="4" marL="2286000" algn="l">
              <a:spcBef>
                <a:spcPts val="400"/>
              </a:spcBef>
              <a:spcAft>
                <a:spcPts val="0"/>
              </a:spcAft>
              <a:buClr>
                <a:srgbClr val="888888"/>
              </a:buClr>
              <a:buSzPts val="2000"/>
              <a:buFont typeface="Calibri"/>
              <a:buNone/>
              <a:defRPr sz="2000">
                <a:solidFill>
                  <a:srgbClr val="888888"/>
                </a:solidFill>
              </a:defRPr>
            </a:lvl5pPr>
            <a:lvl6pPr indent="-342900" lvl="5" marL="2743200" algn="l">
              <a:spcBef>
                <a:spcPts val="700"/>
              </a:spcBef>
              <a:spcAft>
                <a:spcPts val="0"/>
              </a:spcAft>
              <a:buSzPts val="1800"/>
              <a:buChar char="•"/>
              <a:defRPr/>
            </a:lvl6pPr>
            <a:lvl7pPr indent="-342900" lvl="6" marL="3200400" algn="l">
              <a:spcBef>
                <a:spcPts val="700"/>
              </a:spcBef>
              <a:spcAft>
                <a:spcPts val="0"/>
              </a:spcAft>
              <a:buSzPts val="1800"/>
              <a:buChar char="•"/>
              <a:defRPr/>
            </a:lvl7pPr>
            <a:lvl8pPr indent="-342900" lvl="7" marL="3657600" algn="l">
              <a:spcBef>
                <a:spcPts val="700"/>
              </a:spcBef>
              <a:spcAft>
                <a:spcPts val="0"/>
              </a:spcAft>
              <a:buSzPts val="1800"/>
              <a:buChar char="•"/>
              <a:defRPr/>
            </a:lvl8pPr>
            <a:lvl9pPr indent="-342900" lvl="8" marL="4114800" algn="l">
              <a:spcBef>
                <a:spcPts val="700"/>
              </a:spcBef>
              <a:spcAft>
                <a:spcPts val="0"/>
              </a:spcAft>
              <a:buSzPts val="1800"/>
              <a:buChar char="•"/>
              <a:defRPr/>
            </a:lvl9pPr>
          </a:lstStyle>
          <a:p/>
        </p:txBody>
      </p:sp>
      <p:sp>
        <p:nvSpPr>
          <p:cNvPr id="57" name="Google Shape;57;p14"/>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lvl1pPr indent="0" lvl="0" marL="0" algn="r">
              <a:spcBef>
                <a:spcPts val="0"/>
              </a:spcBef>
              <a:buNone/>
              <a:defRPr sz="1200">
                <a:solidFill>
                  <a:srgbClr val="888888"/>
                </a:solidFill>
              </a:defRPr>
            </a:lvl1pPr>
            <a:lvl2pPr indent="0" lvl="1" marL="0" algn="r">
              <a:spcBef>
                <a:spcPts val="0"/>
              </a:spcBef>
              <a:buNone/>
              <a:defRPr sz="1200">
                <a:solidFill>
                  <a:srgbClr val="888888"/>
                </a:solidFill>
              </a:defRPr>
            </a:lvl2pPr>
            <a:lvl3pPr indent="0" lvl="2" marL="0" algn="r">
              <a:spcBef>
                <a:spcPts val="0"/>
              </a:spcBef>
              <a:buNone/>
              <a:defRPr sz="1200">
                <a:solidFill>
                  <a:srgbClr val="888888"/>
                </a:solidFill>
              </a:defRPr>
            </a:lvl3pPr>
            <a:lvl4pPr indent="0" lvl="3" marL="0" algn="r">
              <a:spcBef>
                <a:spcPts val="0"/>
              </a:spcBef>
              <a:buNone/>
              <a:defRPr sz="1200">
                <a:solidFill>
                  <a:srgbClr val="888888"/>
                </a:solidFill>
              </a:defRPr>
            </a:lvl4pPr>
            <a:lvl5pPr indent="0" lvl="4" marL="0" algn="r">
              <a:spcBef>
                <a:spcPts val="0"/>
              </a:spcBef>
              <a:buNone/>
              <a:defRPr sz="1200">
                <a:solidFill>
                  <a:srgbClr val="888888"/>
                </a:solidFill>
              </a:defRPr>
            </a:lvl5pPr>
            <a:lvl6pPr indent="0" lvl="5" marL="0" algn="r">
              <a:spcBef>
                <a:spcPts val="0"/>
              </a:spcBef>
              <a:buNone/>
              <a:defRPr sz="1200">
                <a:solidFill>
                  <a:srgbClr val="888888"/>
                </a:solidFill>
              </a:defRPr>
            </a:lvl6pPr>
            <a:lvl7pPr indent="0" lvl="6" marL="0" algn="r">
              <a:spcBef>
                <a:spcPts val="0"/>
              </a:spcBef>
              <a:buNone/>
              <a:defRPr sz="1200">
                <a:solidFill>
                  <a:srgbClr val="888888"/>
                </a:solidFill>
              </a:defRPr>
            </a:lvl7pPr>
            <a:lvl8pPr indent="0" lvl="7" marL="0" algn="r">
              <a:spcBef>
                <a:spcPts val="0"/>
              </a:spcBef>
              <a:buNone/>
              <a:defRPr sz="1200">
                <a:solidFill>
                  <a:srgbClr val="888888"/>
                </a:solidFill>
              </a:defRPr>
            </a:lvl8pPr>
            <a:lvl9pPr indent="0" lvl="8" marL="0" algn="r">
              <a:spcBef>
                <a:spcPts val="0"/>
              </a:spcBef>
              <a:buNone/>
              <a:defRPr sz="1200">
                <a:solidFill>
                  <a:srgbClr val="888888"/>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8" name="Shape 58"/>
        <p:cNvGrpSpPr/>
        <p:nvPr/>
      </p:nvGrpSpPr>
      <p:grpSpPr>
        <a:xfrm>
          <a:off x="0" y="0"/>
          <a:ext cx="0" cy="0"/>
          <a:chOff x="0" y="0"/>
          <a:chExt cx="0" cy="0"/>
        </a:xfrm>
      </p:grpSpPr>
      <p:sp>
        <p:nvSpPr>
          <p:cNvPr id="59" name="Google Shape;59;p15"/>
          <p:cNvSpPr txBox="1"/>
          <p:nvPr>
            <p:ph type="title"/>
          </p:nvPr>
        </p:nvSpPr>
        <p:spPr>
          <a:xfrm>
            <a:off x="685800" y="1383506"/>
            <a:ext cx="7772400" cy="1531144"/>
          </a:xfrm>
          <a:prstGeom prst="rect">
            <a:avLst/>
          </a:prstGeom>
          <a:noFill/>
          <a:ln>
            <a:noFill/>
          </a:ln>
        </p:spPr>
        <p:txBody>
          <a:bodyPr anchorCtr="0" anchor="ctr" bIns="45700" lIns="45700" spcFirstLastPara="1" rIns="45700" wrap="square" tIns="45700">
            <a:norm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0" name="Google Shape;60;p15"/>
          <p:cNvSpPr txBox="1"/>
          <p:nvPr>
            <p:ph idx="1" type="body"/>
          </p:nvPr>
        </p:nvSpPr>
        <p:spPr>
          <a:xfrm>
            <a:off x="1371600" y="2914650"/>
            <a:ext cx="6400800" cy="2228850"/>
          </a:xfrm>
          <a:prstGeom prst="rect">
            <a:avLst/>
          </a:prstGeom>
          <a:noFill/>
          <a:ln>
            <a:noFill/>
          </a:ln>
        </p:spPr>
        <p:txBody>
          <a:bodyPr anchorCtr="0" anchor="t" bIns="45700" lIns="45700" spcFirstLastPara="1" rIns="45700" wrap="square" tIns="45700">
            <a:normAutofit/>
          </a:bodyPr>
          <a:lstStyle>
            <a:lvl1pPr indent="-228600" lvl="0" marL="457200" algn="ctr">
              <a:spcBef>
                <a:spcPts val="700"/>
              </a:spcBef>
              <a:spcAft>
                <a:spcPts val="0"/>
              </a:spcAft>
              <a:buClr>
                <a:srgbClr val="888888"/>
              </a:buClr>
              <a:buSzPts val="3200"/>
              <a:buFont typeface="Calibri"/>
              <a:buNone/>
              <a:defRPr>
                <a:solidFill>
                  <a:srgbClr val="888888"/>
                </a:solidFill>
              </a:defRPr>
            </a:lvl1pPr>
            <a:lvl2pPr indent="-228600" lvl="1" marL="914400" algn="ctr">
              <a:spcBef>
                <a:spcPts val="700"/>
              </a:spcBef>
              <a:spcAft>
                <a:spcPts val="0"/>
              </a:spcAft>
              <a:buClr>
                <a:srgbClr val="888888"/>
              </a:buClr>
              <a:buSzPts val="3200"/>
              <a:buFont typeface="Calibri"/>
              <a:buNone/>
              <a:defRPr>
                <a:solidFill>
                  <a:srgbClr val="888888"/>
                </a:solidFill>
              </a:defRPr>
            </a:lvl2pPr>
            <a:lvl3pPr indent="-228600" lvl="2" marL="1371600" algn="ctr">
              <a:spcBef>
                <a:spcPts val="700"/>
              </a:spcBef>
              <a:spcAft>
                <a:spcPts val="0"/>
              </a:spcAft>
              <a:buClr>
                <a:srgbClr val="888888"/>
              </a:buClr>
              <a:buSzPts val="3200"/>
              <a:buFont typeface="Calibri"/>
              <a:buNone/>
              <a:defRPr>
                <a:solidFill>
                  <a:srgbClr val="888888"/>
                </a:solidFill>
              </a:defRPr>
            </a:lvl3pPr>
            <a:lvl4pPr indent="-228600" lvl="3" marL="1828800" algn="ctr">
              <a:spcBef>
                <a:spcPts val="700"/>
              </a:spcBef>
              <a:spcAft>
                <a:spcPts val="0"/>
              </a:spcAft>
              <a:buClr>
                <a:srgbClr val="888888"/>
              </a:buClr>
              <a:buSzPts val="3200"/>
              <a:buFont typeface="Calibri"/>
              <a:buNone/>
              <a:defRPr>
                <a:solidFill>
                  <a:srgbClr val="888888"/>
                </a:solidFill>
              </a:defRPr>
            </a:lvl4pPr>
            <a:lvl5pPr indent="-228600" lvl="4" marL="2286000" algn="ctr">
              <a:spcBef>
                <a:spcPts val="700"/>
              </a:spcBef>
              <a:spcAft>
                <a:spcPts val="0"/>
              </a:spcAft>
              <a:buClr>
                <a:srgbClr val="888888"/>
              </a:buClr>
              <a:buSzPts val="3200"/>
              <a:buFont typeface="Calibri"/>
              <a:buNone/>
              <a:defRPr>
                <a:solidFill>
                  <a:srgbClr val="888888"/>
                </a:solidFill>
              </a:defRPr>
            </a:lvl5pPr>
            <a:lvl6pPr indent="-342900" lvl="5" marL="2743200" algn="l">
              <a:spcBef>
                <a:spcPts val="700"/>
              </a:spcBef>
              <a:spcAft>
                <a:spcPts val="0"/>
              </a:spcAft>
              <a:buSzPts val="1800"/>
              <a:buChar char="•"/>
              <a:defRPr/>
            </a:lvl6pPr>
            <a:lvl7pPr indent="-342900" lvl="6" marL="3200400" algn="l">
              <a:spcBef>
                <a:spcPts val="700"/>
              </a:spcBef>
              <a:spcAft>
                <a:spcPts val="0"/>
              </a:spcAft>
              <a:buSzPts val="1800"/>
              <a:buChar char="•"/>
              <a:defRPr/>
            </a:lvl7pPr>
            <a:lvl8pPr indent="-342900" lvl="7" marL="3657600" algn="l">
              <a:spcBef>
                <a:spcPts val="700"/>
              </a:spcBef>
              <a:spcAft>
                <a:spcPts val="0"/>
              </a:spcAft>
              <a:buSzPts val="1800"/>
              <a:buChar char="•"/>
              <a:defRPr/>
            </a:lvl8pPr>
            <a:lvl9pPr indent="-342900" lvl="8" marL="4114800" algn="l">
              <a:spcBef>
                <a:spcPts val="700"/>
              </a:spcBef>
              <a:spcAft>
                <a:spcPts val="0"/>
              </a:spcAft>
              <a:buSzPts val="1800"/>
              <a:buChar char="•"/>
              <a:defRPr/>
            </a:lvl9pPr>
          </a:lstStyle>
          <a:p/>
        </p:txBody>
      </p:sp>
      <p:sp>
        <p:nvSpPr>
          <p:cNvPr id="61" name="Google Shape;61;p15"/>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lvl1pPr indent="0" lvl="0" marL="0" algn="r">
              <a:spcBef>
                <a:spcPts val="0"/>
              </a:spcBef>
              <a:buNone/>
              <a:defRPr sz="1200">
                <a:solidFill>
                  <a:srgbClr val="888888"/>
                </a:solidFill>
              </a:defRPr>
            </a:lvl1pPr>
            <a:lvl2pPr indent="0" lvl="1" marL="0" algn="r">
              <a:spcBef>
                <a:spcPts val="0"/>
              </a:spcBef>
              <a:buNone/>
              <a:defRPr sz="1200">
                <a:solidFill>
                  <a:srgbClr val="888888"/>
                </a:solidFill>
              </a:defRPr>
            </a:lvl2pPr>
            <a:lvl3pPr indent="0" lvl="2" marL="0" algn="r">
              <a:spcBef>
                <a:spcPts val="0"/>
              </a:spcBef>
              <a:buNone/>
              <a:defRPr sz="1200">
                <a:solidFill>
                  <a:srgbClr val="888888"/>
                </a:solidFill>
              </a:defRPr>
            </a:lvl3pPr>
            <a:lvl4pPr indent="0" lvl="3" marL="0" algn="r">
              <a:spcBef>
                <a:spcPts val="0"/>
              </a:spcBef>
              <a:buNone/>
              <a:defRPr sz="1200">
                <a:solidFill>
                  <a:srgbClr val="888888"/>
                </a:solidFill>
              </a:defRPr>
            </a:lvl4pPr>
            <a:lvl5pPr indent="0" lvl="4" marL="0" algn="r">
              <a:spcBef>
                <a:spcPts val="0"/>
              </a:spcBef>
              <a:buNone/>
              <a:defRPr sz="1200">
                <a:solidFill>
                  <a:srgbClr val="888888"/>
                </a:solidFill>
              </a:defRPr>
            </a:lvl5pPr>
            <a:lvl6pPr indent="0" lvl="5" marL="0" algn="r">
              <a:spcBef>
                <a:spcPts val="0"/>
              </a:spcBef>
              <a:buNone/>
              <a:defRPr sz="1200">
                <a:solidFill>
                  <a:srgbClr val="888888"/>
                </a:solidFill>
              </a:defRPr>
            </a:lvl6pPr>
            <a:lvl7pPr indent="0" lvl="6" marL="0" algn="r">
              <a:spcBef>
                <a:spcPts val="0"/>
              </a:spcBef>
              <a:buNone/>
              <a:defRPr sz="1200">
                <a:solidFill>
                  <a:srgbClr val="888888"/>
                </a:solidFill>
              </a:defRPr>
            </a:lvl7pPr>
            <a:lvl8pPr indent="0" lvl="7" marL="0" algn="r">
              <a:spcBef>
                <a:spcPts val="0"/>
              </a:spcBef>
              <a:buNone/>
              <a:defRPr sz="1200">
                <a:solidFill>
                  <a:srgbClr val="888888"/>
                </a:solidFill>
              </a:defRPr>
            </a:lvl8pPr>
            <a:lvl9pPr indent="0" lvl="8" marL="0" algn="r">
              <a:spcBef>
                <a:spcPts val="0"/>
              </a:spcBef>
              <a:buNone/>
              <a:defRPr sz="1200">
                <a:solidFill>
                  <a:srgbClr val="888888"/>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62" name="Shape 62"/>
        <p:cNvGrpSpPr/>
        <p:nvPr/>
      </p:nvGrpSpPr>
      <p:grpSpPr>
        <a:xfrm>
          <a:off x="0" y="0"/>
          <a:ext cx="0" cy="0"/>
          <a:chOff x="0" y="0"/>
          <a:chExt cx="0" cy="0"/>
        </a:xfrm>
      </p:grpSpPr>
      <p:sp>
        <p:nvSpPr>
          <p:cNvPr id="63" name="Google Shape;63;p16"/>
          <p:cNvSpPr txBox="1"/>
          <p:nvPr>
            <p:ph type="title"/>
          </p:nvPr>
        </p:nvSpPr>
        <p:spPr>
          <a:xfrm>
            <a:off x="457200" y="192608"/>
            <a:ext cx="8229600" cy="883992"/>
          </a:xfrm>
          <a:prstGeom prst="rect">
            <a:avLst/>
          </a:prstGeom>
          <a:noFill/>
          <a:ln>
            <a:noFill/>
          </a:ln>
        </p:spPr>
        <p:txBody>
          <a:bodyPr anchorCtr="0" anchor="ctr" bIns="45700" lIns="45700" spcFirstLastPara="1" rIns="45700" wrap="square" tIns="45700">
            <a:norm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4" name="Google Shape;64;p16"/>
          <p:cNvSpPr txBox="1"/>
          <p:nvPr>
            <p:ph idx="1" type="body"/>
          </p:nvPr>
        </p:nvSpPr>
        <p:spPr>
          <a:xfrm>
            <a:off x="457200" y="1076599"/>
            <a:ext cx="4040188" cy="554558"/>
          </a:xfrm>
          <a:prstGeom prst="rect">
            <a:avLst/>
          </a:prstGeom>
          <a:noFill/>
          <a:ln>
            <a:noFill/>
          </a:ln>
        </p:spPr>
        <p:txBody>
          <a:bodyPr anchorCtr="0" anchor="b" bIns="45700" lIns="45700" spcFirstLastPara="1" rIns="45700" wrap="square" tIns="45700">
            <a:normAutofit/>
          </a:bodyPr>
          <a:lstStyle>
            <a:lvl1pPr indent="-228600" lvl="0" marL="457200" algn="l">
              <a:spcBef>
                <a:spcPts val="500"/>
              </a:spcBef>
              <a:spcAft>
                <a:spcPts val="0"/>
              </a:spcAft>
              <a:buSzPts val="2400"/>
              <a:buFont typeface="Calibri"/>
              <a:buNone/>
              <a:defRPr b="1" sz="2400"/>
            </a:lvl1pPr>
            <a:lvl2pPr indent="-228600" lvl="1" marL="914400" algn="l">
              <a:spcBef>
                <a:spcPts val="500"/>
              </a:spcBef>
              <a:spcAft>
                <a:spcPts val="0"/>
              </a:spcAft>
              <a:buSzPts val="2400"/>
              <a:buFont typeface="Calibri"/>
              <a:buNone/>
              <a:defRPr b="1" sz="2400"/>
            </a:lvl2pPr>
            <a:lvl3pPr indent="-228600" lvl="2" marL="1371600" algn="l">
              <a:spcBef>
                <a:spcPts val="500"/>
              </a:spcBef>
              <a:spcAft>
                <a:spcPts val="0"/>
              </a:spcAft>
              <a:buSzPts val="2400"/>
              <a:buFont typeface="Calibri"/>
              <a:buNone/>
              <a:defRPr b="1" sz="2400"/>
            </a:lvl3pPr>
            <a:lvl4pPr indent="-228600" lvl="3" marL="1828800" algn="l">
              <a:spcBef>
                <a:spcPts val="500"/>
              </a:spcBef>
              <a:spcAft>
                <a:spcPts val="0"/>
              </a:spcAft>
              <a:buSzPts val="2400"/>
              <a:buFont typeface="Calibri"/>
              <a:buNone/>
              <a:defRPr b="1" sz="2400"/>
            </a:lvl4pPr>
            <a:lvl5pPr indent="-228600" lvl="4" marL="2286000" algn="l">
              <a:spcBef>
                <a:spcPts val="500"/>
              </a:spcBef>
              <a:spcAft>
                <a:spcPts val="0"/>
              </a:spcAft>
              <a:buSzPts val="2400"/>
              <a:buFont typeface="Calibri"/>
              <a:buNone/>
              <a:defRPr b="1" sz="2400"/>
            </a:lvl5pPr>
            <a:lvl6pPr indent="-342900" lvl="5" marL="2743200" algn="l">
              <a:spcBef>
                <a:spcPts val="700"/>
              </a:spcBef>
              <a:spcAft>
                <a:spcPts val="0"/>
              </a:spcAft>
              <a:buSzPts val="1800"/>
              <a:buChar char="•"/>
              <a:defRPr/>
            </a:lvl6pPr>
            <a:lvl7pPr indent="-342900" lvl="6" marL="3200400" algn="l">
              <a:spcBef>
                <a:spcPts val="700"/>
              </a:spcBef>
              <a:spcAft>
                <a:spcPts val="0"/>
              </a:spcAft>
              <a:buSzPts val="1800"/>
              <a:buChar char="•"/>
              <a:defRPr/>
            </a:lvl7pPr>
            <a:lvl8pPr indent="-342900" lvl="7" marL="3657600" algn="l">
              <a:spcBef>
                <a:spcPts val="700"/>
              </a:spcBef>
              <a:spcAft>
                <a:spcPts val="0"/>
              </a:spcAft>
              <a:buSzPts val="1800"/>
              <a:buChar char="•"/>
              <a:defRPr/>
            </a:lvl8pPr>
            <a:lvl9pPr indent="-342900" lvl="8" marL="4114800" algn="l">
              <a:spcBef>
                <a:spcPts val="700"/>
              </a:spcBef>
              <a:spcAft>
                <a:spcPts val="0"/>
              </a:spcAft>
              <a:buSzPts val="1800"/>
              <a:buChar char="•"/>
              <a:defRPr/>
            </a:lvl9pPr>
          </a:lstStyle>
          <a:p/>
        </p:txBody>
      </p:sp>
      <p:sp>
        <p:nvSpPr>
          <p:cNvPr id="65" name="Google Shape;65;p16"/>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lvl1pPr indent="0" lvl="0" marL="0" algn="r">
              <a:spcBef>
                <a:spcPts val="0"/>
              </a:spcBef>
              <a:buNone/>
              <a:defRPr sz="1200">
                <a:solidFill>
                  <a:srgbClr val="888888"/>
                </a:solidFill>
              </a:defRPr>
            </a:lvl1pPr>
            <a:lvl2pPr indent="0" lvl="1" marL="0" algn="r">
              <a:spcBef>
                <a:spcPts val="0"/>
              </a:spcBef>
              <a:buNone/>
              <a:defRPr sz="1200">
                <a:solidFill>
                  <a:srgbClr val="888888"/>
                </a:solidFill>
              </a:defRPr>
            </a:lvl2pPr>
            <a:lvl3pPr indent="0" lvl="2" marL="0" algn="r">
              <a:spcBef>
                <a:spcPts val="0"/>
              </a:spcBef>
              <a:buNone/>
              <a:defRPr sz="1200">
                <a:solidFill>
                  <a:srgbClr val="888888"/>
                </a:solidFill>
              </a:defRPr>
            </a:lvl3pPr>
            <a:lvl4pPr indent="0" lvl="3" marL="0" algn="r">
              <a:spcBef>
                <a:spcPts val="0"/>
              </a:spcBef>
              <a:buNone/>
              <a:defRPr sz="1200">
                <a:solidFill>
                  <a:srgbClr val="888888"/>
                </a:solidFill>
              </a:defRPr>
            </a:lvl4pPr>
            <a:lvl5pPr indent="0" lvl="4" marL="0" algn="r">
              <a:spcBef>
                <a:spcPts val="0"/>
              </a:spcBef>
              <a:buNone/>
              <a:defRPr sz="1200">
                <a:solidFill>
                  <a:srgbClr val="888888"/>
                </a:solidFill>
              </a:defRPr>
            </a:lvl5pPr>
            <a:lvl6pPr indent="0" lvl="5" marL="0" algn="r">
              <a:spcBef>
                <a:spcPts val="0"/>
              </a:spcBef>
              <a:buNone/>
              <a:defRPr sz="1200">
                <a:solidFill>
                  <a:srgbClr val="888888"/>
                </a:solidFill>
              </a:defRPr>
            </a:lvl6pPr>
            <a:lvl7pPr indent="0" lvl="6" marL="0" algn="r">
              <a:spcBef>
                <a:spcPts val="0"/>
              </a:spcBef>
              <a:buNone/>
              <a:defRPr sz="1200">
                <a:solidFill>
                  <a:srgbClr val="888888"/>
                </a:solidFill>
              </a:defRPr>
            </a:lvl7pPr>
            <a:lvl8pPr indent="0" lvl="7" marL="0" algn="r">
              <a:spcBef>
                <a:spcPts val="0"/>
              </a:spcBef>
              <a:buNone/>
              <a:defRPr sz="1200">
                <a:solidFill>
                  <a:srgbClr val="888888"/>
                </a:solidFill>
              </a:defRPr>
            </a:lvl8pPr>
            <a:lvl9pPr indent="0" lvl="8" marL="0" algn="r">
              <a:spcBef>
                <a:spcPts val="0"/>
              </a:spcBef>
              <a:buNone/>
              <a:defRPr sz="1200">
                <a:solidFill>
                  <a:srgbClr val="888888"/>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66" name="Shape 66"/>
        <p:cNvGrpSpPr/>
        <p:nvPr/>
      </p:nvGrpSpPr>
      <p:grpSpPr>
        <a:xfrm>
          <a:off x="0" y="0"/>
          <a:ext cx="0" cy="0"/>
          <a:chOff x="0" y="0"/>
          <a:chExt cx="0" cy="0"/>
        </a:xfrm>
      </p:grpSpPr>
      <p:sp>
        <p:nvSpPr>
          <p:cNvPr id="67" name="Google Shape;67;p17"/>
          <p:cNvSpPr txBox="1"/>
          <p:nvPr>
            <p:ph type="title"/>
          </p:nvPr>
        </p:nvSpPr>
        <p:spPr>
          <a:xfrm>
            <a:off x="457200" y="69057"/>
            <a:ext cx="8229600" cy="1131094"/>
          </a:xfrm>
          <a:prstGeom prst="rect">
            <a:avLst/>
          </a:prstGeom>
          <a:noFill/>
          <a:ln>
            <a:noFill/>
          </a:ln>
        </p:spPr>
        <p:txBody>
          <a:bodyPr anchorCtr="0" anchor="ctr" bIns="45700" lIns="45700" spcFirstLastPara="1" rIns="45700" wrap="square" tIns="45700">
            <a:norm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8" name="Google Shape;68;p17"/>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lvl1pPr indent="0" lvl="0" marL="0" algn="r">
              <a:spcBef>
                <a:spcPts val="0"/>
              </a:spcBef>
              <a:buNone/>
              <a:defRPr sz="1200">
                <a:solidFill>
                  <a:srgbClr val="888888"/>
                </a:solidFill>
              </a:defRPr>
            </a:lvl1pPr>
            <a:lvl2pPr indent="0" lvl="1" marL="0" algn="r">
              <a:spcBef>
                <a:spcPts val="0"/>
              </a:spcBef>
              <a:buNone/>
              <a:defRPr sz="1200">
                <a:solidFill>
                  <a:srgbClr val="888888"/>
                </a:solidFill>
              </a:defRPr>
            </a:lvl2pPr>
            <a:lvl3pPr indent="0" lvl="2" marL="0" algn="r">
              <a:spcBef>
                <a:spcPts val="0"/>
              </a:spcBef>
              <a:buNone/>
              <a:defRPr sz="1200">
                <a:solidFill>
                  <a:srgbClr val="888888"/>
                </a:solidFill>
              </a:defRPr>
            </a:lvl3pPr>
            <a:lvl4pPr indent="0" lvl="3" marL="0" algn="r">
              <a:spcBef>
                <a:spcPts val="0"/>
              </a:spcBef>
              <a:buNone/>
              <a:defRPr sz="1200">
                <a:solidFill>
                  <a:srgbClr val="888888"/>
                </a:solidFill>
              </a:defRPr>
            </a:lvl4pPr>
            <a:lvl5pPr indent="0" lvl="4" marL="0" algn="r">
              <a:spcBef>
                <a:spcPts val="0"/>
              </a:spcBef>
              <a:buNone/>
              <a:defRPr sz="1200">
                <a:solidFill>
                  <a:srgbClr val="888888"/>
                </a:solidFill>
              </a:defRPr>
            </a:lvl5pPr>
            <a:lvl6pPr indent="0" lvl="5" marL="0" algn="r">
              <a:spcBef>
                <a:spcPts val="0"/>
              </a:spcBef>
              <a:buNone/>
              <a:defRPr sz="1200">
                <a:solidFill>
                  <a:srgbClr val="888888"/>
                </a:solidFill>
              </a:defRPr>
            </a:lvl6pPr>
            <a:lvl7pPr indent="0" lvl="6" marL="0" algn="r">
              <a:spcBef>
                <a:spcPts val="0"/>
              </a:spcBef>
              <a:buNone/>
              <a:defRPr sz="1200">
                <a:solidFill>
                  <a:srgbClr val="888888"/>
                </a:solidFill>
              </a:defRPr>
            </a:lvl7pPr>
            <a:lvl8pPr indent="0" lvl="7" marL="0" algn="r">
              <a:spcBef>
                <a:spcPts val="0"/>
              </a:spcBef>
              <a:buNone/>
              <a:defRPr sz="1200">
                <a:solidFill>
                  <a:srgbClr val="888888"/>
                </a:solidFill>
              </a:defRPr>
            </a:lvl8pPr>
            <a:lvl9pPr indent="0" lvl="8" marL="0" algn="r">
              <a:spcBef>
                <a:spcPts val="0"/>
              </a:spcBef>
              <a:buNone/>
              <a:defRPr sz="1200">
                <a:solidFill>
                  <a:srgbClr val="888888"/>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69" name="Shape 69"/>
        <p:cNvGrpSpPr/>
        <p:nvPr/>
      </p:nvGrpSpPr>
      <p:grpSpPr>
        <a:xfrm>
          <a:off x="0" y="0"/>
          <a:ext cx="0" cy="0"/>
          <a:chOff x="0" y="0"/>
          <a:chExt cx="0" cy="0"/>
        </a:xfrm>
      </p:grpSpPr>
      <p:sp>
        <p:nvSpPr>
          <p:cNvPr id="70" name="Google Shape;70;p18"/>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lvl1pPr indent="0" lvl="0" marL="0" algn="r">
              <a:spcBef>
                <a:spcPts val="0"/>
              </a:spcBef>
              <a:buNone/>
              <a:defRPr sz="1200">
                <a:solidFill>
                  <a:srgbClr val="888888"/>
                </a:solidFill>
              </a:defRPr>
            </a:lvl1pPr>
            <a:lvl2pPr indent="0" lvl="1" marL="0" algn="r">
              <a:spcBef>
                <a:spcPts val="0"/>
              </a:spcBef>
              <a:buNone/>
              <a:defRPr sz="1200">
                <a:solidFill>
                  <a:srgbClr val="888888"/>
                </a:solidFill>
              </a:defRPr>
            </a:lvl2pPr>
            <a:lvl3pPr indent="0" lvl="2" marL="0" algn="r">
              <a:spcBef>
                <a:spcPts val="0"/>
              </a:spcBef>
              <a:buNone/>
              <a:defRPr sz="1200">
                <a:solidFill>
                  <a:srgbClr val="888888"/>
                </a:solidFill>
              </a:defRPr>
            </a:lvl3pPr>
            <a:lvl4pPr indent="0" lvl="3" marL="0" algn="r">
              <a:spcBef>
                <a:spcPts val="0"/>
              </a:spcBef>
              <a:buNone/>
              <a:defRPr sz="1200">
                <a:solidFill>
                  <a:srgbClr val="888888"/>
                </a:solidFill>
              </a:defRPr>
            </a:lvl4pPr>
            <a:lvl5pPr indent="0" lvl="4" marL="0" algn="r">
              <a:spcBef>
                <a:spcPts val="0"/>
              </a:spcBef>
              <a:buNone/>
              <a:defRPr sz="1200">
                <a:solidFill>
                  <a:srgbClr val="888888"/>
                </a:solidFill>
              </a:defRPr>
            </a:lvl5pPr>
            <a:lvl6pPr indent="0" lvl="5" marL="0" algn="r">
              <a:spcBef>
                <a:spcPts val="0"/>
              </a:spcBef>
              <a:buNone/>
              <a:defRPr sz="1200">
                <a:solidFill>
                  <a:srgbClr val="888888"/>
                </a:solidFill>
              </a:defRPr>
            </a:lvl6pPr>
            <a:lvl7pPr indent="0" lvl="6" marL="0" algn="r">
              <a:spcBef>
                <a:spcPts val="0"/>
              </a:spcBef>
              <a:buNone/>
              <a:defRPr sz="1200">
                <a:solidFill>
                  <a:srgbClr val="888888"/>
                </a:solidFill>
              </a:defRPr>
            </a:lvl7pPr>
            <a:lvl8pPr indent="0" lvl="7" marL="0" algn="r">
              <a:spcBef>
                <a:spcPts val="0"/>
              </a:spcBef>
              <a:buNone/>
              <a:defRPr sz="1200">
                <a:solidFill>
                  <a:srgbClr val="888888"/>
                </a:solidFill>
              </a:defRPr>
            </a:lvl8pPr>
            <a:lvl9pPr indent="0" lvl="8" marL="0" algn="r">
              <a:spcBef>
                <a:spcPts val="0"/>
              </a:spcBef>
              <a:buNone/>
              <a:defRPr sz="1200">
                <a:solidFill>
                  <a:srgbClr val="888888"/>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71" name="Shape 71"/>
        <p:cNvGrpSpPr/>
        <p:nvPr/>
      </p:nvGrpSpPr>
      <p:grpSpPr>
        <a:xfrm>
          <a:off x="0" y="0"/>
          <a:ext cx="0" cy="0"/>
          <a:chOff x="0" y="0"/>
          <a:chExt cx="0" cy="0"/>
        </a:xfrm>
      </p:grpSpPr>
      <p:sp>
        <p:nvSpPr>
          <p:cNvPr id="72" name="Google Shape;72;p19"/>
          <p:cNvSpPr txBox="1"/>
          <p:nvPr>
            <p:ph type="title"/>
          </p:nvPr>
        </p:nvSpPr>
        <p:spPr>
          <a:xfrm>
            <a:off x="457200" y="0"/>
            <a:ext cx="3008314" cy="1076325"/>
          </a:xfrm>
          <a:prstGeom prst="rect">
            <a:avLst/>
          </a:prstGeom>
          <a:noFill/>
          <a:ln>
            <a:noFill/>
          </a:ln>
        </p:spPr>
        <p:txBody>
          <a:bodyPr anchorCtr="0" anchor="b" bIns="45700" lIns="45700" spcFirstLastPara="1" rIns="45700" wrap="square" tIns="45700">
            <a:norm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3" name="Google Shape;73;p19"/>
          <p:cNvSpPr txBox="1"/>
          <p:nvPr>
            <p:ph idx="1" type="body"/>
          </p:nvPr>
        </p:nvSpPr>
        <p:spPr>
          <a:xfrm>
            <a:off x="3575050" y="204788"/>
            <a:ext cx="5111750" cy="4938713"/>
          </a:xfrm>
          <a:prstGeom prst="rect">
            <a:avLst/>
          </a:prstGeom>
          <a:noFill/>
          <a:ln>
            <a:noFill/>
          </a:ln>
        </p:spPr>
        <p:txBody>
          <a:bodyPr anchorCtr="0" anchor="t" bIns="45700" lIns="45700" spcFirstLastPara="1" rIns="45700" wrap="square" tIns="45700">
            <a:normAutofit/>
          </a:bodyPr>
          <a:lstStyle>
            <a:lvl1pPr indent="-342900" lvl="0" marL="457200" algn="l">
              <a:spcBef>
                <a:spcPts val="700"/>
              </a:spcBef>
              <a:spcAft>
                <a:spcPts val="0"/>
              </a:spcAft>
              <a:buSzPts val="1800"/>
              <a:buChar char="•"/>
              <a:defRPr/>
            </a:lvl1pPr>
            <a:lvl2pPr indent="-342900" lvl="1" marL="914400" algn="l">
              <a:spcBef>
                <a:spcPts val="700"/>
              </a:spcBef>
              <a:spcAft>
                <a:spcPts val="0"/>
              </a:spcAft>
              <a:buSzPts val="1800"/>
              <a:buChar char="–"/>
              <a:defRPr/>
            </a:lvl2pPr>
            <a:lvl3pPr indent="-342900" lvl="2" marL="1371600" algn="l">
              <a:spcBef>
                <a:spcPts val="700"/>
              </a:spcBef>
              <a:spcAft>
                <a:spcPts val="0"/>
              </a:spcAft>
              <a:buSzPts val="1800"/>
              <a:buChar char="•"/>
              <a:defRPr/>
            </a:lvl3pPr>
            <a:lvl4pPr indent="-342900" lvl="3" marL="1828800" algn="l">
              <a:spcBef>
                <a:spcPts val="700"/>
              </a:spcBef>
              <a:spcAft>
                <a:spcPts val="0"/>
              </a:spcAft>
              <a:buSzPts val="1800"/>
              <a:buChar char="–"/>
              <a:defRPr/>
            </a:lvl4pPr>
            <a:lvl5pPr indent="-342900" lvl="4" marL="2286000" algn="l">
              <a:spcBef>
                <a:spcPts val="700"/>
              </a:spcBef>
              <a:spcAft>
                <a:spcPts val="0"/>
              </a:spcAft>
              <a:buSzPts val="1800"/>
              <a:buChar char="»"/>
              <a:defRPr/>
            </a:lvl5pPr>
            <a:lvl6pPr indent="-342900" lvl="5" marL="2743200" algn="l">
              <a:spcBef>
                <a:spcPts val="700"/>
              </a:spcBef>
              <a:spcAft>
                <a:spcPts val="0"/>
              </a:spcAft>
              <a:buSzPts val="1800"/>
              <a:buChar char="•"/>
              <a:defRPr/>
            </a:lvl6pPr>
            <a:lvl7pPr indent="-342900" lvl="6" marL="3200400" algn="l">
              <a:spcBef>
                <a:spcPts val="700"/>
              </a:spcBef>
              <a:spcAft>
                <a:spcPts val="0"/>
              </a:spcAft>
              <a:buSzPts val="1800"/>
              <a:buChar char="•"/>
              <a:defRPr/>
            </a:lvl7pPr>
            <a:lvl8pPr indent="-342900" lvl="7" marL="3657600" algn="l">
              <a:spcBef>
                <a:spcPts val="700"/>
              </a:spcBef>
              <a:spcAft>
                <a:spcPts val="0"/>
              </a:spcAft>
              <a:buSzPts val="1800"/>
              <a:buChar char="•"/>
              <a:defRPr/>
            </a:lvl8pPr>
            <a:lvl9pPr indent="-342900" lvl="8" marL="4114800" algn="l">
              <a:spcBef>
                <a:spcPts val="700"/>
              </a:spcBef>
              <a:spcAft>
                <a:spcPts val="0"/>
              </a:spcAft>
              <a:buSzPts val="1800"/>
              <a:buChar char="•"/>
              <a:defRPr/>
            </a:lvl9pPr>
          </a:lstStyle>
          <a:p/>
        </p:txBody>
      </p:sp>
      <p:sp>
        <p:nvSpPr>
          <p:cNvPr id="74" name="Google Shape;74;p19"/>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lvl1pPr indent="0" lvl="0" marL="0" algn="r">
              <a:spcBef>
                <a:spcPts val="0"/>
              </a:spcBef>
              <a:buNone/>
              <a:defRPr sz="1200">
                <a:solidFill>
                  <a:srgbClr val="888888"/>
                </a:solidFill>
              </a:defRPr>
            </a:lvl1pPr>
            <a:lvl2pPr indent="0" lvl="1" marL="0" algn="r">
              <a:spcBef>
                <a:spcPts val="0"/>
              </a:spcBef>
              <a:buNone/>
              <a:defRPr sz="1200">
                <a:solidFill>
                  <a:srgbClr val="888888"/>
                </a:solidFill>
              </a:defRPr>
            </a:lvl2pPr>
            <a:lvl3pPr indent="0" lvl="2" marL="0" algn="r">
              <a:spcBef>
                <a:spcPts val="0"/>
              </a:spcBef>
              <a:buNone/>
              <a:defRPr sz="1200">
                <a:solidFill>
                  <a:srgbClr val="888888"/>
                </a:solidFill>
              </a:defRPr>
            </a:lvl3pPr>
            <a:lvl4pPr indent="0" lvl="3" marL="0" algn="r">
              <a:spcBef>
                <a:spcPts val="0"/>
              </a:spcBef>
              <a:buNone/>
              <a:defRPr sz="1200">
                <a:solidFill>
                  <a:srgbClr val="888888"/>
                </a:solidFill>
              </a:defRPr>
            </a:lvl4pPr>
            <a:lvl5pPr indent="0" lvl="4" marL="0" algn="r">
              <a:spcBef>
                <a:spcPts val="0"/>
              </a:spcBef>
              <a:buNone/>
              <a:defRPr sz="1200">
                <a:solidFill>
                  <a:srgbClr val="888888"/>
                </a:solidFill>
              </a:defRPr>
            </a:lvl5pPr>
            <a:lvl6pPr indent="0" lvl="5" marL="0" algn="r">
              <a:spcBef>
                <a:spcPts val="0"/>
              </a:spcBef>
              <a:buNone/>
              <a:defRPr sz="1200">
                <a:solidFill>
                  <a:srgbClr val="888888"/>
                </a:solidFill>
              </a:defRPr>
            </a:lvl6pPr>
            <a:lvl7pPr indent="0" lvl="6" marL="0" algn="r">
              <a:spcBef>
                <a:spcPts val="0"/>
              </a:spcBef>
              <a:buNone/>
              <a:defRPr sz="1200">
                <a:solidFill>
                  <a:srgbClr val="888888"/>
                </a:solidFill>
              </a:defRPr>
            </a:lvl7pPr>
            <a:lvl8pPr indent="0" lvl="7" marL="0" algn="r">
              <a:spcBef>
                <a:spcPts val="0"/>
              </a:spcBef>
              <a:buNone/>
              <a:defRPr sz="1200">
                <a:solidFill>
                  <a:srgbClr val="888888"/>
                </a:solidFill>
              </a:defRPr>
            </a:lvl8pPr>
            <a:lvl9pPr indent="0" lvl="8" marL="0" algn="r">
              <a:spcBef>
                <a:spcPts val="0"/>
              </a:spcBef>
              <a:buNone/>
              <a:defRPr sz="1200">
                <a:solidFill>
                  <a:srgbClr val="888888"/>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75" name="Shape 75"/>
        <p:cNvGrpSpPr/>
        <p:nvPr/>
      </p:nvGrpSpPr>
      <p:grpSpPr>
        <a:xfrm>
          <a:off x="0" y="0"/>
          <a:ext cx="0" cy="0"/>
          <a:chOff x="0" y="0"/>
          <a:chExt cx="0" cy="0"/>
        </a:xfrm>
      </p:grpSpPr>
      <p:sp>
        <p:nvSpPr>
          <p:cNvPr id="76" name="Google Shape;76;p20"/>
          <p:cNvSpPr txBox="1"/>
          <p:nvPr>
            <p:ph type="title"/>
          </p:nvPr>
        </p:nvSpPr>
        <p:spPr>
          <a:xfrm>
            <a:off x="1792288" y="3600450"/>
            <a:ext cx="5486401" cy="425054"/>
          </a:xfrm>
          <a:prstGeom prst="rect">
            <a:avLst/>
          </a:prstGeom>
          <a:noFill/>
          <a:ln>
            <a:noFill/>
          </a:ln>
        </p:spPr>
        <p:txBody>
          <a:bodyPr anchorCtr="0" anchor="b" bIns="45700" lIns="45700" spcFirstLastPara="1" rIns="45700" wrap="square" tIns="45700">
            <a:norm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7" name="Google Shape;77;p20"/>
          <p:cNvSpPr txBox="1"/>
          <p:nvPr>
            <p:ph idx="1" type="body"/>
          </p:nvPr>
        </p:nvSpPr>
        <p:spPr>
          <a:xfrm>
            <a:off x="1792288" y="4025503"/>
            <a:ext cx="5486401" cy="603647"/>
          </a:xfrm>
          <a:prstGeom prst="rect">
            <a:avLst/>
          </a:prstGeom>
          <a:noFill/>
          <a:ln>
            <a:noFill/>
          </a:ln>
        </p:spPr>
        <p:txBody>
          <a:bodyPr anchorCtr="0" anchor="t" bIns="45700" lIns="45700" spcFirstLastPara="1" rIns="45700" wrap="square" tIns="45700">
            <a:normAutofit/>
          </a:bodyPr>
          <a:lstStyle>
            <a:lvl1pPr indent="-228600" lvl="0" marL="457200" algn="l">
              <a:spcBef>
                <a:spcPts val="300"/>
              </a:spcBef>
              <a:spcAft>
                <a:spcPts val="0"/>
              </a:spcAft>
              <a:buSzPts val="1400"/>
              <a:buFont typeface="Calibri"/>
              <a:buNone/>
              <a:defRPr sz="1400"/>
            </a:lvl1pPr>
            <a:lvl2pPr indent="-228600" lvl="1" marL="914400" algn="l">
              <a:spcBef>
                <a:spcPts val="300"/>
              </a:spcBef>
              <a:spcAft>
                <a:spcPts val="0"/>
              </a:spcAft>
              <a:buSzPts val="1400"/>
              <a:buFont typeface="Calibri"/>
              <a:buNone/>
              <a:defRPr sz="1400"/>
            </a:lvl2pPr>
            <a:lvl3pPr indent="-228600" lvl="2" marL="1371600" algn="l">
              <a:spcBef>
                <a:spcPts val="300"/>
              </a:spcBef>
              <a:spcAft>
                <a:spcPts val="0"/>
              </a:spcAft>
              <a:buSzPts val="1400"/>
              <a:buFont typeface="Calibri"/>
              <a:buNone/>
              <a:defRPr sz="1400"/>
            </a:lvl3pPr>
            <a:lvl4pPr indent="-228600" lvl="3" marL="1828800" algn="l">
              <a:spcBef>
                <a:spcPts val="300"/>
              </a:spcBef>
              <a:spcAft>
                <a:spcPts val="0"/>
              </a:spcAft>
              <a:buSzPts val="1400"/>
              <a:buFont typeface="Calibri"/>
              <a:buNone/>
              <a:defRPr sz="1400"/>
            </a:lvl4pPr>
            <a:lvl5pPr indent="-228600" lvl="4" marL="2286000" algn="l">
              <a:spcBef>
                <a:spcPts val="300"/>
              </a:spcBef>
              <a:spcAft>
                <a:spcPts val="0"/>
              </a:spcAft>
              <a:buSzPts val="1400"/>
              <a:buFont typeface="Calibri"/>
              <a:buNone/>
              <a:defRPr sz="1400"/>
            </a:lvl5pPr>
            <a:lvl6pPr indent="-342900" lvl="5" marL="2743200" algn="l">
              <a:spcBef>
                <a:spcPts val="700"/>
              </a:spcBef>
              <a:spcAft>
                <a:spcPts val="0"/>
              </a:spcAft>
              <a:buSzPts val="1800"/>
              <a:buChar char="•"/>
              <a:defRPr/>
            </a:lvl6pPr>
            <a:lvl7pPr indent="-342900" lvl="6" marL="3200400" algn="l">
              <a:spcBef>
                <a:spcPts val="700"/>
              </a:spcBef>
              <a:spcAft>
                <a:spcPts val="0"/>
              </a:spcAft>
              <a:buSzPts val="1800"/>
              <a:buChar char="•"/>
              <a:defRPr/>
            </a:lvl7pPr>
            <a:lvl8pPr indent="-342900" lvl="7" marL="3657600" algn="l">
              <a:spcBef>
                <a:spcPts val="700"/>
              </a:spcBef>
              <a:spcAft>
                <a:spcPts val="0"/>
              </a:spcAft>
              <a:buSzPts val="1800"/>
              <a:buChar char="•"/>
              <a:defRPr/>
            </a:lvl8pPr>
            <a:lvl9pPr indent="-342900" lvl="8" marL="4114800" algn="l">
              <a:spcBef>
                <a:spcPts val="700"/>
              </a:spcBef>
              <a:spcAft>
                <a:spcPts val="0"/>
              </a:spcAft>
              <a:buSzPts val="1800"/>
              <a:buChar char="•"/>
              <a:defRPr/>
            </a:lvl9pPr>
          </a:lstStyle>
          <a:p/>
        </p:txBody>
      </p:sp>
      <p:sp>
        <p:nvSpPr>
          <p:cNvPr id="78" name="Google Shape;78;p20"/>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lvl1pPr indent="0" lvl="0" marL="0" algn="r">
              <a:spcBef>
                <a:spcPts val="0"/>
              </a:spcBef>
              <a:buNone/>
              <a:defRPr sz="1200">
                <a:solidFill>
                  <a:srgbClr val="888888"/>
                </a:solidFill>
              </a:defRPr>
            </a:lvl1pPr>
            <a:lvl2pPr indent="0" lvl="1" marL="0" algn="r">
              <a:spcBef>
                <a:spcPts val="0"/>
              </a:spcBef>
              <a:buNone/>
              <a:defRPr sz="1200">
                <a:solidFill>
                  <a:srgbClr val="888888"/>
                </a:solidFill>
              </a:defRPr>
            </a:lvl2pPr>
            <a:lvl3pPr indent="0" lvl="2" marL="0" algn="r">
              <a:spcBef>
                <a:spcPts val="0"/>
              </a:spcBef>
              <a:buNone/>
              <a:defRPr sz="1200">
                <a:solidFill>
                  <a:srgbClr val="888888"/>
                </a:solidFill>
              </a:defRPr>
            </a:lvl3pPr>
            <a:lvl4pPr indent="0" lvl="3" marL="0" algn="r">
              <a:spcBef>
                <a:spcPts val="0"/>
              </a:spcBef>
              <a:buNone/>
              <a:defRPr sz="1200">
                <a:solidFill>
                  <a:srgbClr val="888888"/>
                </a:solidFill>
              </a:defRPr>
            </a:lvl4pPr>
            <a:lvl5pPr indent="0" lvl="4" marL="0" algn="r">
              <a:spcBef>
                <a:spcPts val="0"/>
              </a:spcBef>
              <a:buNone/>
              <a:defRPr sz="1200">
                <a:solidFill>
                  <a:srgbClr val="888888"/>
                </a:solidFill>
              </a:defRPr>
            </a:lvl5pPr>
            <a:lvl6pPr indent="0" lvl="5" marL="0" algn="r">
              <a:spcBef>
                <a:spcPts val="0"/>
              </a:spcBef>
              <a:buNone/>
              <a:defRPr sz="1200">
                <a:solidFill>
                  <a:srgbClr val="888888"/>
                </a:solidFill>
              </a:defRPr>
            </a:lvl6pPr>
            <a:lvl7pPr indent="0" lvl="6" marL="0" algn="r">
              <a:spcBef>
                <a:spcPts val="0"/>
              </a:spcBef>
              <a:buNone/>
              <a:defRPr sz="1200">
                <a:solidFill>
                  <a:srgbClr val="888888"/>
                </a:solidFill>
              </a:defRPr>
            </a:lvl7pPr>
            <a:lvl8pPr indent="0" lvl="7" marL="0" algn="r">
              <a:spcBef>
                <a:spcPts val="0"/>
              </a:spcBef>
              <a:buNone/>
              <a:defRPr sz="1200">
                <a:solidFill>
                  <a:srgbClr val="888888"/>
                </a:solidFill>
              </a:defRPr>
            </a:lvl8pPr>
            <a:lvl9pPr indent="0" lvl="8" marL="0" algn="r">
              <a:spcBef>
                <a:spcPts val="0"/>
              </a:spcBef>
              <a:buNone/>
              <a:defRPr sz="1200">
                <a:solidFill>
                  <a:srgbClr val="888888"/>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p:cSld name="Vertical Title and Text">
    <p:spTree>
      <p:nvGrpSpPr>
        <p:cNvPr id="79" name="Shape 79"/>
        <p:cNvGrpSpPr/>
        <p:nvPr/>
      </p:nvGrpSpPr>
      <p:grpSpPr>
        <a:xfrm>
          <a:off x="0" y="0"/>
          <a:ext cx="0" cy="0"/>
          <a:chOff x="0" y="0"/>
          <a:chExt cx="0" cy="0"/>
        </a:xfrm>
      </p:grpSpPr>
      <p:sp>
        <p:nvSpPr>
          <p:cNvPr id="80" name="Google Shape;80;p21"/>
          <p:cNvSpPr txBox="1"/>
          <p:nvPr>
            <p:ph type="title"/>
          </p:nvPr>
        </p:nvSpPr>
        <p:spPr>
          <a:xfrm>
            <a:off x="6629400" y="0"/>
            <a:ext cx="2057400" cy="4800602"/>
          </a:xfrm>
          <a:prstGeom prst="rect">
            <a:avLst/>
          </a:prstGeom>
          <a:noFill/>
          <a:ln>
            <a:noFill/>
          </a:ln>
        </p:spPr>
        <p:txBody>
          <a:bodyPr anchorCtr="0" anchor="ctr" bIns="45700" lIns="45700" spcFirstLastPara="1" rIns="45700" wrap="square" tIns="45700">
            <a:norm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1" name="Google Shape;81;p21"/>
          <p:cNvSpPr txBox="1"/>
          <p:nvPr>
            <p:ph idx="1" type="body"/>
          </p:nvPr>
        </p:nvSpPr>
        <p:spPr>
          <a:xfrm>
            <a:off x="457200" y="205978"/>
            <a:ext cx="6019800" cy="4937522"/>
          </a:xfrm>
          <a:prstGeom prst="rect">
            <a:avLst/>
          </a:prstGeom>
          <a:noFill/>
          <a:ln>
            <a:noFill/>
          </a:ln>
        </p:spPr>
        <p:txBody>
          <a:bodyPr anchorCtr="0" anchor="t" bIns="45700" lIns="45700" spcFirstLastPara="1" rIns="45700" wrap="square" tIns="45700">
            <a:normAutofit/>
          </a:bodyPr>
          <a:lstStyle>
            <a:lvl1pPr indent="-342900" lvl="0" marL="457200" algn="l">
              <a:spcBef>
                <a:spcPts val="700"/>
              </a:spcBef>
              <a:spcAft>
                <a:spcPts val="0"/>
              </a:spcAft>
              <a:buSzPts val="1800"/>
              <a:buChar char="•"/>
              <a:defRPr/>
            </a:lvl1pPr>
            <a:lvl2pPr indent="-342900" lvl="1" marL="914400" algn="l">
              <a:spcBef>
                <a:spcPts val="700"/>
              </a:spcBef>
              <a:spcAft>
                <a:spcPts val="0"/>
              </a:spcAft>
              <a:buSzPts val="1800"/>
              <a:buChar char="–"/>
              <a:defRPr/>
            </a:lvl2pPr>
            <a:lvl3pPr indent="-342900" lvl="2" marL="1371600" algn="l">
              <a:spcBef>
                <a:spcPts val="700"/>
              </a:spcBef>
              <a:spcAft>
                <a:spcPts val="0"/>
              </a:spcAft>
              <a:buSzPts val="1800"/>
              <a:buChar char="•"/>
              <a:defRPr/>
            </a:lvl3pPr>
            <a:lvl4pPr indent="-342900" lvl="3" marL="1828800" algn="l">
              <a:spcBef>
                <a:spcPts val="700"/>
              </a:spcBef>
              <a:spcAft>
                <a:spcPts val="0"/>
              </a:spcAft>
              <a:buSzPts val="1800"/>
              <a:buChar char="–"/>
              <a:defRPr/>
            </a:lvl4pPr>
            <a:lvl5pPr indent="-342900" lvl="4" marL="2286000" algn="l">
              <a:spcBef>
                <a:spcPts val="700"/>
              </a:spcBef>
              <a:spcAft>
                <a:spcPts val="0"/>
              </a:spcAft>
              <a:buSzPts val="1800"/>
              <a:buChar char="»"/>
              <a:defRPr/>
            </a:lvl5pPr>
            <a:lvl6pPr indent="-342900" lvl="5" marL="2743200" algn="l">
              <a:spcBef>
                <a:spcPts val="700"/>
              </a:spcBef>
              <a:spcAft>
                <a:spcPts val="0"/>
              </a:spcAft>
              <a:buSzPts val="1800"/>
              <a:buChar char="•"/>
              <a:defRPr/>
            </a:lvl6pPr>
            <a:lvl7pPr indent="-342900" lvl="6" marL="3200400" algn="l">
              <a:spcBef>
                <a:spcPts val="700"/>
              </a:spcBef>
              <a:spcAft>
                <a:spcPts val="0"/>
              </a:spcAft>
              <a:buSzPts val="1800"/>
              <a:buChar char="•"/>
              <a:defRPr/>
            </a:lvl7pPr>
            <a:lvl8pPr indent="-342900" lvl="7" marL="3657600" algn="l">
              <a:spcBef>
                <a:spcPts val="700"/>
              </a:spcBef>
              <a:spcAft>
                <a:spcPts val="0"/>
              </a:spcAft>
              <a:buSzPts val="1800"/>
              <a:buChar char="•"/>
              <a:defRPr/>
            </a:lvl8pPr>
            <a:lvl9pPr indent="-342900" lvl="8" marL="4114800" algn="l">
              <a:spcBef>
                <a:spcPts val="700"/>
              </a:spcBef>
              <a:spcAft>
                <a:spcPts val="0"/>
              </a:spcAft>
              <a:buSzPts val="1800"/>
              <a:buChar char="•"/>
              <a:defRPr/>
            </a:lvl9pPr>
          </a:lstStyle>
          <a:p/>
        </p:txBody>
      </p:sp>
      <p:sp>
        <p:nvSpPr>
          <p:cNvPr id="82" name="Google Shape;82;p21"/>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lvl1pPr indent="0" lvl="0" marL="0" algn="r">
              <a:spcBef>
                <a:spcPts val="0"/>
              </a:spcBef>
              <a:buNone/>
              <a:defRPr sz="1200">
                <a:solidFill>
                  <a:srgbClr val="888888"/>
                </a:solidFill>
              </a:defRPr>
            </a:lvl1pPr>
            <a:lvl2pPr indent="0" lvl="1" marL="0" algn="r">
              <a:spcBef>
                <a:spcPts val="0"/>
              </a:spcBef>
              <a:buNone/>
              <a:defRPr sz="1200">
                <a:solidFill>
                  <a:srgbClr val="888888"/>
                </a:solidFill>
              </a:defRPr>
            </a:lvl2pPr>
            <a:lvl3pPr indent="0" lvl="2" marL="0" algn="r">
              <a:spcBef>
                <a:spcPts val="0"/>
              </a:spcBef>
              <a:buNone/>
              <a:defRPr sz="1200">
                <a:solidFill>
                  <a:srgbClr val="888888"/>
                </a:solidFill>
              </a:defRPr>
            </a:lvl3pPr>
            <a:lvl4pPr indent="0" lvl="3" marL="0" algn="r">
              <a:spcBef>
                <a:spcPts val="0"/>
              </a:spcBef>
              <a:buNone/>
              <a:defRPr sz="1200">
                <a:solidFill>
                  <a:srgbClr val="888888"/>
                </a:solidFill>
              </a:defRPr>
            </a:lvl4pPr>
            <a:lvl5pPr indent="0" lvl="4" marL="0" algn="r">
              <a:spcBef>
                <a:spcPts val="0"/>
              </a:spcBef>
              <a:buNone/>
              <a:defRPr sz="1200">
                <a:solidFill>
                  <a:srgbClr val="888888"/>
                </a:solidFill>
              </a:defRPr>
            </a:lvl5pPr>
            <a:lvl6pPr indent="0" lvl="5" marL="0" algn="r">
              <a:spcBef>
                <a:spcPts val="0"/>
              </a:spcBef>
              <a:buNone/>
              <a:defRPr sz="1200">
                <a:solidFill>
                  <a:srgbClr val="888888"/>
                </a:solidFill>
              </a:defRPr>
            </a:lvl6pPr>
            <a:lvl7pPr indent="0" lvl="6" marL="0" algn="r">
              <a:spcBef>
                <a:spcPts val="0"/>
              </a:spcBef>
              <a:buNone/>
              <a:defRPr sz="1200">
                <a:solidFill>
                  <a:srgbClr val="888888"/>
                </a:solidFill>
              </a:defRPr>
            </a:lvl7pPr>
            <a:lvl8pPr indent="0" lvl="7" marL="0" algn="r">
              <a:spcBef>
                <a:spcPts val="0"/>
              </a:spcBef>
              <a:buNone/>
              <a:defRPr sz="1200">
                <a:solidFill>
                  <a:srgbClr val="888888"/>
                </a:solidFill>
              </a:defRPr>
            </a:lvl8pPr>
            <a:lvl9pPr indent="0" lvl="8" marL="0" algn="r">
              <a:spcBef>
                <a:spcPts val="0"/>
              </a:spcBef>
              <a:buNone/>
              <a:defRPr sz="1200">
                <a:solidFill>
                  <a:srgbClr val="888888"/>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theme" Target="../theme/theme2.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69057"/>
            <a:ext cx="8229600" cy="1131094"/>
          </a:xfrm>
          <a:prstGeom prst="rect">
            <a:avLst/>
          </a:prstGeom>
          <a:noFill/>
          <a:ln>
            <a:noFill/>
          </a:ln>
        </p:spPr>
        <p:txBody>
          <a:bodyPr anchorCtr="0" anchor="ctr" bIns="45700" lIns="45700" spcFirstLastPara="1" rIns="45700" wrap="square" tIns="45700">
            <a:normAutofit/>
          </a:bodyPr>
          <a:lstStyle>
            <a:lvl1pPr lvl="0" marR="0" rtl="0" algn="ctr">
              <a:spcBef>
                <a:spcPts val="0"/>
              </a:spcBef>
              <a:spcAft>
                <a:spcPts val="0"/>
              </a:spcAft>
              <a:buSzPts val="1400"/>
              <a:buNone/>
              <a:defRPr b="0" i="0" sz="4400" u="none" cap="none" strike="noStrike">
                <a:latin typeface="Calibri"/>
                <a:ea typeface="Calibri"/>
                <a:cs typeface="Calibri"/>
                <a:sym typeface="Calibri"/>
              </a:defRPr>
            </a:lvl1pPr>
            <a:lvl2pPr lvl="1" marR="0" rtl="0" algn="ctr">
              <a:spcBef>
                <a:spcPts val="0"/>
              </a:spcBef>
              <a:spcAft>
                <a:spcPts val="0"/>
              </a:spcAft>
              <a:buSzPts val="1400"/>
              <a:buNone/>
              <a:defRPr b="0" i="0" sz="4400" u="none" cap="none" strike="noStrike">
                <a:latin typeface="Calibri"/>
                <a:ea typeface="Calibri"/>
                <a:cs typeface="Calibri"/>
                <a:sym typeface="Calibri"/>
              </a:defRPr>
            </a:lvl2pPr>
            <a:lvl3pPr lvl="2" marR="0" rtl="0" algn="ctr">
              <a:spcBef>
                <a:spcPts val="0"/>
              </a:spcBef>
              <a:spcAft>
                <a:spcPts val="0"/>
              </a:spcAft>
              <a:buSzPts val="1400"/>
              <a:buNone/>
              <a:defRPr b="0" i="0" sz="4400" u="none" cap="none" strike="noStrike">
                <a:latin typeface="Calibri"/>
                <a:ea typeface="Calibri"/>
                <a:cs typeface="Calibri"/>
                <a:sym typeface="Calibri"/>
              </a:defRPr>
            </a:lvl3pPr>
            <a:lvl4pPr lvl="3" marR="0" rtl="0" algn="ctr">
              <a:spcBef>
                <a:spcPts val="0"/>
              </a:spcBef>
              <a:spcAft>
                <a:spcPts val="0"/>
              </a:spcAft>
              <a:buSzPts val="1400"/>
              <a:buNone/>
              <a:defRPr b="0" i="0" sz="4400" u="none" cap="none" strike="noStrike">
                <a:latin typeface="Calibri"/>
                <a:ea typeface="Calibri"/>
                <a:cs typeface="Calibri"/>
                <a:sym typeface="Calibri"/>
              </a:defRPr>
            </a:lvl4pPr>
            <a:lvl5pPr lvl="4" marR="0" rtl="0" algn="ctr">
              <a:spcBef>
                <a:spcPts val="0"/>
              </a:spcBef>
              <a:spcAft>
                <a:spcPts val="0"/>
              </a:spcAft>
              <a:buSzPts val="1400"/>
              <a:buNone/>
              <a:defRPr b="0" i="0" sz="4400" u="none" cap="none" strike="noStrike">
                <a:latin typeface="Calibri"/>
                <a:ea typeface="Calibri"/>
                <a:cs typeface="Calibri"/>
                <a:sym typeface="Calibri"/>
              </a:defRPr>
            </a:lvl5pPr>
            <a:lvl6pPr lvl="5" marR="0" rtl="0" algn="ctr">
              <a:spcBef>
                <a:spcPts val="0"/>
              </a:spcBef>
              <a:spcAft>
                <a:spcPts val="0"/>
              </a:spcAft>
              <a:buSzPts val="1400"/>
              <a:buNone/>
              <a:defRPr b="0" i="0" sz="4400" u="none" cap="none" strike="noStrike">
                <a:latin typeface="Calibri"/>
                <a:ea typeface="Calibri"/>
                <a:cs typeface="Calibri"/>
                <a:sym typeface="Calibri"/>
              </a:defRPr>
            </a:lvl6pPr>
            <a:lvl7pPr lvl="6" marR="0" rtl="0" algn="ctr">
              <a:spcBef>
                <a:spcPts val="0"/>
              </a:spcBef>
              <a:spcAft>
                <a:spcPts val="0"/>
              </a:spcAft>
              <a:buSzPts val="1400"/>
              <a:buNone/>
              <a:defRPr b="0" i="0" sz="4400" u="none" cap="none" strike="noStrike">
                <a:latin typeface="Calibri"/>
                <a:ea typeface="Calibri"/>
                <a:cs typeface="Calibri"/>
                <a:sym typeface="Calibri"/>
              </a:defRPr>
            </a:lvl7pPr>
            <a:lvl8pPr lvl="7" marR="0" rtl="0" algn="ctr">
              <a:spcBef>
                <a:spcPts val="0"/>
              </a:spcBef>
              <a:spcAft>
                <a:spcPts val="0"/>
              </a:spcAft>
              <a:buSzPts val="1400"/>
              <a:buNone/>
              <a:defRPr b="0" i="0" sz="4400" u="none" cap="none" strike="noStrike">
                <a:latin typeface="Calibri"/>
                <a:ea typeface="Calibri"/>
                <a:cs typeface="Calibri"/>
                <a:sym typeface="Calibri"/>
              </a:defRPr>
            </a:lvl8pPr>
            <a:lvl9pPr lvl="8" marR="0" rtl="0" algn="ctr">
              <a:spcBef>
                <a:spcPts val="0"/>
              </a:spcBef>
              <a:spcAft>
                <a:spcPts val="0"/>
              </a:spcAft>
              <a:buSzPts val="1400"/>
              <a:buNone/>
              <a:defRPr b="0" i="0" sz="4400" u="none" cap="none" strike="noStrike">
                <a:latin typeface="Calibri"/>
                <a:ea typeface="Calibri"/>
                <a:cs typeface="Calibri"/>
                <a:sym typeface="Calibri"/>
              </a:defRPr>
            </a:lvl9pPr>
          </a:lstStyle>
          <a:p/>
        </p:txBody>
      </p:sp>
      <p:sp>
        <p:nvSpPr>
          <p:cNvPr id="52" name="Google Shape;52;p13"/>
          <p:cNvSpPr txBox="1"/>
          <p:nvPr>
            <p:ph idx="1" type="body"/>
          </p:nvPr>
        </p:nvSpPr>
        <p:spPr>
          <a:xfrm>
            <a:off x="457200" y="1200150"/>
            <a:ext cx="8229600" cy="3943350"/>
          </a:xfrm>
          <a:prstGeom prst="rect">
            <a:avLst/>
          </a:prstGeom>
          <a:noFill/>
          <a:ln>
            <a:noFill/>
          </a:ln>
        </p:spPr>
        <p:txBody>
          <a:bodyPr anchorCtr="0" anchor="t" bIns="45700" lIns="45700" spcFirstLastPara="1" rIns="45700" wrap="square" tIns="45700">
            <a:normAutofit/>
          </a:bodyPr>
          <a:lstStyle>
            <a:lvl1pPr indent="-431800" lvl="0" marL="457200" marR="0" rtl="0" algn="l">
              <a:spcBef>
                <a:spcPts val="700"/>
              </a:spcBef>
              <a:spcAft>
                <a:spcPts val="0"/>
              </a:spcAft>
              <a:buSzPts val="3200"/>
              <a:buFont typeface="Arial"/>
              <a:buChar char="•"/>
              <a:defRPr b="0" i="0" sz="3200" u="none" cap="none" strike="noStrike">
                <a:latin typeface="Calibri"/>
                <a:ea typeface="Calibri"/>
                <a:cs typeface="Calibri"/>
                <a:sym typeface="Calibri"/>
              </a:defRPr>
            </a:lvl1pPr>
            <a:lvl2pPr indent="-431800" lvl="1" marL="914400" marR="0" rtl="0" algn="l">
              <a:spcBef>
                <a:spcPts val="700"/>
              </a:spcBef>
              <a:spcAft>
                <a:spcPts val="0"/>
              </a:spcAft>
              <a:buSzPts val="3200"/>
              <a:buFont typeface="Arial"/>
              <a:buChar char="–"/>
              <a:defRPr b="0" i="0" sz="3200" u="none" cap="none" strike="noStrike">
                <a:latin typeface="Calibri"/>
                <a:ea typeface="Calibri"/>
                <a:cs typeface="Calibri"/>
                <a:sym typeface="Calibri"/>
              </a:defRPr>
            </a:lvl2pPr>
            <a:lvl3pPr indent="-431800" lvl="2" marL="1371600" marR="0" rtl="0" algn="l">
              <a:spcBef>
                <a:spcPts val="700"/>
              </a:spcBef>
              <a:spcAft>
                <a:spcPts val="0"/>
              </a:spcAft>
              <a:buSzPts val="3200"/>
              <a:buFont typeface="Arial"/>
              <a:buChar char="•"/>
              <a:defRPr b="0" i="0" sz="3200" u="none" cap="none" strike="noStrike">
                <a:latin typeface="Calibri"/>
                <a:ea typeface="Calibri"/>
                <a:cs typeface="Calibri"/>
                <a:sym typeface="Calibri"/>
              </a:defRPr>
            </a:lvl3pPr>
            <a:lvl4pPr indent="-431800" lvl="3" marL="1828800" marR="0" rtl="0" algn="l">
              <a:spcBef>
                <a:spcPts val="700"/>
              </a:spcBef>
              <a:spcAft>
                <a:spcPts val="0"/>
              </a:spcAft>
              <a:buSzPts val="3200"/>
              <a:buFont typeface="Arial"/>
              <a:buChar char="–"/>
              <a:defRPr b="0" i="0" sz="3200" u="none" cap="none" strike="noStrike">
                <a:latin typeface="Calibri"/>
                <a:ea typeface="Calibri"/>
                <a:cs typeface="Calibri"/>
                <a:sym typeface="Calibri"/>
              </a:defRPr>
            </a:lvl4pPr>
            <a:lvl5pPr indent="-431800" lvl="4" marL="2286000" marR="0" rtl="0" algn="l">
              <a:spcBef>
                <a:spcPts val="700"/>
              </a:spcBef>
              <a:spcAft>
                <a:spcPts val="0"/>
              </a:spcAft>
              <a:buSzPts val="3200"/>
              <a:buFont typeface="Arial"/>
              <a:buChar char="»"/>
              <a:defRPr b="0" i="0" sz="3200" u="none" cap="none" strike="noStrike">
                <a:latin typeface="Calibri"/>
                <a:ea typeface="Calibri"/>
                <a:cs typeface="Calibri"/>
                <a:sym typeface="Calibri"/>
              </a:defRPr>
            </a:lvl5pPr>
            <a:lvl6pPr indent="-431800" lvl="5" marL="2743200" marR="0" rtl="0" algn="l">
              <a:spcBef>
                <a:spcPts val="700"/>
              </a:spcBef>
              <a:spcAft>
                <a:spcPts val="0"/>
              </a:spcAft>
              <a:buSzPts val="3200"/>
              <a:buFont typeface="Arial"/>
              <a:buChar char="•"/>
              <a:defRPr b="0" i="0" sz="3200" u="none" cap="none" strike="noStrike">
                <a:latin typeface="Calibri"/>
                <a:ea typeface="Calibri"/>
                <a:cs typeface="Calibri"/>
                <a:sym typeface="Calibri"/>
              </a:defRPr>
            </a:lvl6pPr>
            <a:lvl7pPr indent="-431800" lvl="6" marL="3200400" marR="0" rtl="0" algn="l">
              <a:spcBef>
                <a:spcPts val="700"/>
              </a:spcBef>
              <a:spcAft>
                <a:spcPts val="0"/>
              </a:spcAft>
              <a:buSzPts val="3200"/>
              <a:buFont typeface="Arial"/>
              <a:buChar char="•"/>
              <a:defRPr b="0" i="0" sz="3200" u="none" cap="none" strike="noStrike">
                <a:latin typeface="Calibri"/>
                <a:ea typeface="Calibri"/>
                <a:cs typeface="Calibri"/>
                <a:sym typeface="Calibri"/>
              </a:defRPr>
            </a:lvl7pPr>
            <a:lvl8pPr indent="-431800" lvl="7" marL="3657600" marR="0" rtl="0" algn="l">
              <a:spcBef>
                <a:spcPts val="700"/>
              </a:spcBef>
              <a:spcAft>
                <a:spcPts val="0"/>
              </a:spcAft>
              <a:buSzPts val="3200"/>
              <a:buFont typeface="Arial"/>
              <a:buChar char="•"/>
              <a:defRPr b="0" i="0" sz="3200" u="none" cap="none" strike="noStrike">
                <a:latin typeface="Calibri"/>
                <a:ea typeface="Calibri"/>
                <a:cs typeface="Calibri"/>
                <a:sym typeface="Calibri"/>
              </a:defRPr>
            </a:lvl8pPr>
            <a:lvl9pPr indent="-431800" lvl="8" marL="4114800" marR="0" rtl="0" algn="l">
              <a:spcBef>
                <a:spcPts val="700"/>
              </a:spcBef>
              <a:spcAft>
                <a:spcPts val="0"/>
              </a:spcAft>
              <a:buSzPts val="3200"/>
              <a:buFont typeface="Arial"/>
              <a:buChar char="•"/>
              <a:defRPr b="0" i="0" sz="3200" u="none" cap="none" strike="noStrike">
                <a:latin typeface="Calibri"/>
                <a:ea typeface="Calibri"/>
                <a:cs typeface="Calibri"/>
                <a:sym typeface="Calibri"/>
              </a:defRPr>
            </a:lvl9pPr>
          </a:lstStyle>
          <a:p/>
        </p:txBody>
      </p:sp>
      <p:sp>
        <p:nvSpPr>
          <p:cNvPr id="53" name="Google Shape;53;p13"/>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www.ageoflearning.com/" TargetMode="Externa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hyperlink" Target="http://www.ageoflearning.com/" TargetMode="External"/><Relationship Id="rId5"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4.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4.pn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4.png"/><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2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solidFill>
                  <a:srgbClr val="66CCFF"/>
                </a:solidFill>
              </a:rPr>
              <a:t>Age of Learning Pilot Data Analysis</a:t>
            </a:r>
            <a:endParaRPr b="1">
              <a:solidFill>
                <a:srgbClr val="66CCFF"/>
              </a:solidFill>
            </a:endParaRPr>
          </a:p>
        </p:txBody>
      </p:sp>
      <p:sp>
        <p:nvSpPr>
          <p:cNvPr id="88" name="Google Shape;88;p2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Student Engagement, Growth, and Usage Patterns</a:t>
            </a:r>
            <a:endParaRPr/>
          </a:p>
        </p:txBody>
      </p:sp>
      <p:sp>
        <p:nvSpPr>
          <p:cNvPr id="89" name="Google Shape;89;p22"/>
          <p:cNvSpPr txBox="1"/>
          <p:nvPr>
            <p:ph idx="1" type="subTitle"/>
          </p:nvPr>
        </p:nvSpPr>
        <p:spPr>
          <a:xfrm>
            <a:off x="311700" y="3828350"/>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1800"/>
              <a:t>Nick Peralez - Senior Product Analyst Candidate</a:t>
            </a:r>
            <a:endParaRPr b="1" sz="1800"/>
          </a:p>
          <a:p>
            <a:pPr indent="0" lvl="0" marL="0" rtl="0" algn="ctr">
              <a:spcBef>
                <a:spcPts val="0"/>
              </a:spcBef>
              <a:spcAft>
                <a:spcPts val="0"/>
              </a:spcAft>
              <a:buNone/>
            </a:pPr>
            <a:r>
              <a:rPr b="1" lang="en" sz="1800"/>
              <a:t>01/15/2025</a:t>
            </a:r>
            <a:endParaRPr b="1" sz="1800"/>
          </a:p>
        </p:txBody>
      </p:sp>
      <p:pic>
        <p:nvPicPr>
          <p:cNvPr id="90" name="Google Shape;90;p22">
            <a:hlinkClick r:id="rId3"/>
          </p:cNvPr>
          <p:cNvPicPr preferRelativeResize="0"/>
          <p:nvPr/>
        </p:nvPicPr>
        <p:blipFill rotWithShape="1">
          <a:blip r:embed="rId4">
            <a:alphaModFix/>
          </a:blip>
          <a:srcRect b="0" l="0" r="0" t="0"/>
          <a:stretch/>
        </p:blipFill>
        <p:spPr>
          <a:xfrm>
            <a:off x="71476" y="0"/>
            <a:ext cx="772648" cy="5988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1"/>
          <p:cNvSpPr/>
          <p:nvPr/>
        </p:nvSpPr>
        <p:spPr>
          <a:xfrm>
            <a:off x="355600" y="966427"/>
            <a:ext cx="8576700" cy="3219300"/>
          </a:xfrm>
          <a:prstGeom prst="rect">
            <a:avLst/>
          </a:prstGeom>
          <a:noFill/>
          <a:ln>
            <a:noFill/>
          </a:ln>
        </p:spPr>
        <p:txBody>
          <a:bodyPr anchorCtr="0" anchor="t" bIns="45700" lIns="91425" spcFirstLastPara="1" rIns="91425" wrap="square" tIns="45700">
            <a:noAutofit/>
          </a:bodyPr>
          <a:lstStyle/>
          <a:p>
            <a:pPr indent="-342900" lvl="0" marL="457200" rtl="0" algn="l">
              <a:spcBef>
                <a:spcPts val="800"/>
              </a:spcBef>
              <a:spcAft>
                <a:spcPts val="0"/>
              </a:spcAft>
              <a:buSzPts val="1800"/>
              <a:buFont typeface="Rockwell"/>
              <a:buChar char="●"/>
            </a:pPr>
            <a:r>
              <a:rPr b="1" lang="en" sz="1800">
                <a:latin typeface="Rockwell"/>
                <a:ea typeface="Rockwell"/>
                <a:cs typeface="Rockwell"/>
                <a:sym typeface="Rockwell"/>
              </a:rPr>
              <a:t>Total skills mastered: </a:t>
            </a:r>
            <a:r>
              <a:rPr lang="en" sz="1800">
                <a:latin typeface="Rockwell"/>
                <a:ea typeface="Rockwell"/>
                <a:cs typeface="Rockwell"/>
                <a:sym typeface="Rockwell"/>
              </a:rPr>
              <a:t>796,213</a:t>
            </a:r>
            <a:endParaRPr sz="1800">
              <a:latin typeface="Rockwell"/>
              <a:ea typeface="Rockwell"/>
              <a:cs typeface="Rockwell"/>
              <a:sym typeface="Rockwell"/>
            </a:endParaRPr>
          </a:p>
          <a:p>
            <a:pPr indent="-342900" lvl="0" marL="457200" rtl="0" algn="l">
              <a:spcBef>
                <a:spcPts val="0"/>
              </a:spcBef>
              <a:spcAft>
                <a:spcPts val="0"/>
              </a:spcAft>
              <a:buSzPts val="1800"/>
              <a:buFont typeface="Rockwell"/>
              <a:buChar char="●"/>
            </a:pPr>
            <a:r>
              <a:rPr b="1" lang="en" sz="1800">
                <a:latin typeface="Rockwell"/>
                <a:ea typeface="Rockwell"/>
                <a:cs typeface="Rockwell"/>
                <a:sym typeface="Rockwell"/>
              </a:rPr>
              <a:t>Average percentage skill growth: </a:t>
            </a:r>
            <a:r>
              <a:rPr lang="en" sz="1800">
                <a:latin typeface="Rockwell"/>
                <a:ea typeface="Rockwell"/>
                <a:cs typeface="Rockwell"/>
                <a:sym typeface="Rockwell"/>
              </a:rPr>
              <a:t>28.27%</a:t>
            </a:r>
            <a:endParaRPr sz="1800">
              <a:latin typeface="Rockwell"/>
              <a:ea typeface="Rockwell"/>
              <a:cs typeface="Rockwell"/>
              <a:sym typeface="Rockwell"/>
            </a:endParaRPr>
          </a:p>
          <a:p>
            <a:pPr indent="-342900" lvl="0" marL="457200" rtl="0" algn="l">
              <a:spcBef>
                <a:spcPts val="0"/>
              </a:spcBef>
              <a:spcAft>
                <a:spcPts val="0"/>
              </a:spcAft>
              <a:buSzPts val="1800"/>
              <a:buFont typeface="Rockwell"/>
              <a:buChar char="●"/>
            </a:pPr>
            <a:r>
              <a:rPr b="1" lang="en" sz="1800">
                <a:latin typeface="Rockwell"/>
                <a:ea typeface="Rockwell"/>
                <a:cs typeface="Rockwell"/>
                <a:sym typeface="Rockwell"/>
              </a:rPr>
              <a:t>Average Skills Mastered</a:t>
            </a:r>
            <a:r>
              <a:rPr lang="en" sz="1800">
                <a:latin typeface="Rockwell"/>
                <a:ea typeface="Rockwell"/>
                <a:cs typeface="Rockwell"/>
                <a:sym typeface="Rockwell"/>
              </a:rPr>
              <a:t>: 34.52</a:t>
            </a:r>
            <a:endParaRPr sz="1800">
              <a:latin typeface="Rockwell"/>
              <a:ea typeface="Rockwell"/>
              <a:cs typeface="Rockwell"/>
              <a:sym typeface="Rockwell"/>
            </a:endParaRPr>
          </a:p>
          <a:p>
            <a:pPr indent="-342900" lvl="0" marL="457200" rtl="0" algn="l">
              <a:spcBef>
                <a:spcPts val="0"/>
              </a:spcBef>
              <a:spcAft>
                <a:spcPts val="0"/>
              </a:spcAft>
              <a:buSzPts val="1800"/>
              <a:buFont typeface="Rockwell"/>
              <a:buChar char="●"/>
            </a:pPr>
            <a:r>
              <a:rPr b="1" lang="en" sz="1800">
                <a:latin typeface="Rockwell"/>
                <a:ea typeface="Rockwell"/>
                <a:cs typeface="Rockwell"/>
                <a:sym typeface="Rockwell"/>
              </a:rPr>
              <a:t>Total skill growth (mastered + passed):  </a:t>
            </a:r>
            <a:r>
              <a:rPr lang="en" sz="1800">
                <a:latin typeface="Rockwell"/>
                <a:ea typeface="Rockwell"/>
                <a:cs typeface="Rockwell"/>
                <a:sym typeface="Rockwell"/>
              </a:rPr>
              <a:t>488.73%</a:t>
            </a:r>
            <a:endParaRPr sz="1800">
              <a:latin typeface="Rockwell"/>
              <a:ea typeface="Rockwell"/>
              <a:cs typeface="Rockwell"/>
              <a:sym typeface="Rockwell"/>
            </a:endParaRPr>
          </a:p>
        </p:txBody>
      </p:sp>
      <p:sp>
        <p:nvSpPr>
          <p:cNvPr id="184" name="Google Shape;184;p31"/>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800">
                <a:latin typeface="Rockwell"/>
                <a:ea typeface="Rockwell"/>
                <a:cs typeface="Rockwell"/>
                <a:sym typeface="Rockwell"/>
              </a:rPr>
              <a:t>Skill Growth - Overview</a:t>
            </a:r>
            <a:endParaRPr sz="2800">
              <a:latin typeface="Rockwell"/>
              <a:ea typeface="Rockwell"/>
              <a:cs typeface="Rockwell"/>
              <a:sym typeface="Rockwell"/>
            </a:endParaRPr>
          </a:p>
        </p:txBody>
      </p:sp>
      <p:sp>
        <p:nvSpPr>
          <p:cNvPr id="185" name="Google Shape;185;p31"/>
          <p:cNvSpPr txBox="1"/>
          <p:nvPr/>
        </p:nvSpPr>
        <p:spPr>
          <a:xfrm>
            <a:off x="3517606" y="4836710"/>
            <a:ext cx="1837856" cy="18466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186" name="Google Shape;186;p31"/>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187" name="Google Shape;187;p31"/>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188" name="Google Shape;188;p31"/>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2"/>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800">
                <a:latin typeface="Rockwell"/>
                <a:ea typeface="Rockwell"/>
                <a:cs typeface="Rockwell"/>
                <a:sym typeface="Rockwell"/>
              </a:rPr>
              <a:t>Skill Growth - Overview</a:t>
            </a:r>
            <a:endParaRPr sz="2800">
              <a:latin typeface="Rockwell"/>
              <a:ea typeface="Rockwell"/>
              <a:cs typeface="Rockwell"/>
              <a:sym typeface="Rockwell"/>
            </a:endParaRPr>
          </a:p>
        </p:txBody>
      </p:sp>
      <p:sp>
        <p:nvSpPr>
          <p:cNvPr id="195" name="Google Shape;195;p32"/>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196" name="Google Shape;196;p32"/>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197" name="Google Shape;197;p32"/>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198" name="Google Shape;198;p32"/>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199" name="Google Shape;199;p32"/>
          <p:cNvPicPr preferRelativeResize="0"/>
          <p:nvPr/>
        </p:nvPicPr>
        <p:blipFill>
          <a:blip r:embed="rId5">
            <a:alphaModFix/>
          </a:blip>
          <a:stretch>
            <a:fillRect/>
          </a:stretch>
        </p:blipFill>
        <p:spPr>
          <a:xfrm>
            <a:off x="1928200" y="929357"/>
            <a:ext cx="5016611" cy="373712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3"/>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800">
                <a:latin typeface="Rockwell"/>
                <a:ea typeface="Rockwell"/>
                <a:cs typeface="Rockwell"/>
                <a:sym typeface="Rockwell"/>
              </a:rPr>
              <a:t>Skill Growth - Overview</a:t>
            </a:r>
            <a:endParaRPr sz="2800">
              <a:latin typeface="Rockwell"/>
              <a:ea typeface="Rockwell"/>
              <a:cs typeface="Rockwell"/>
              <a:sym typeface="Rockwell"/>
            </a:endParaRPr>
          </a:p>
        </p:txBody>
      </p:sp>
      <p:sp>
        <p:nvSpPr>
          <p:cNvPr id="206" name="Google Shape;206;p33"/>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207" name="Google Shape;207;p33"/>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208" name="Google Shape;208;p33"/>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209" name="Google Shape;209;p33"/>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210" name="Google Shape;210;p33"/>
          <p:cNvPicPr preferRelativeResize="0"/>
          <p:nvPr/>
        </p:nvPicPr>
        <p:blipFill>
          <a:blip r:embed="rId5">
            <a:alphaModFix/>
          </a:blip>
          <a:stretch>
            <a:fillRect/>
          </a:stretch>
        </p:blipFill>
        <p:spPr>
          <a:xfrm>
            <a:off x="2150501" y="784520"/>
            <a:ext cx="4571999" cy="357447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4"/>
          <p:cNvSpPr txBox="1"/>
          <p:nvPr/>
        </p:nvSpPr>
        <p:spPr>
          <a:xfrm>
            <a:off x="1258199" y="272684"/>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 sz="2800">
                <a:solidFill>
                  <a:schemeClr val="dk1"/>
                </a:solidFill>
                <a:latin typeface="Rockwell"/>
                <a:ea typeface="Rockwell"/>
                <a:cs typeface="Rockwell"/>
                <a:sym typeface="Rockwell"/>
              </a:rPr>
              <a:t>Skill Growth - Overview</a:t>
            </a:r>
            <a:endParaRPr sz="2800">
              <a:latin typeface="Rockwell"/>
              <a:ea typeface="Rockwell"/>
              <a:cs typeface="Rockwell"/>
              <a:sym typeface="Rockwell"/>
            </a:endParaRPr>
          </a:p>
        </p:txBody>
      </p:sp>
      <p:pic>
        <p:nvPicPr>
          <p:cNvPr descr="AofL_Logo_Color_RGB.png" id="217" name="Google Shape;217;p34"/>
          <p:cNvPicPr preferRelativeResize="0"/>
          <p:nvPr/>
        </p:nvPicPr>
        <p:blipFill rotWithShape="1">
          <a:blip r:embed="rId3">
            <a:alphaModFix/>
          </a:blip>
          <a:srcRect b="0" l="0" r="0" t="0"/>
          <a:stretch/>
        </p:blipFill>
        <p:spPr>
          <a:xfrm>
            <a:off x="125783" y="227642"/>
            <a:ext cx="785813" cy="569576"/>
          </a:xfrm>
          <a:prstGeom prst="rect">
            <a:avLst/>
          </a:prstGeom>
          <a:noFill/>
          <a:ln>
            <a:noFill/>
          </a:ln>
        </p:spPr>
      </p:pic>
      <p:sp>
        <p:nvSpPr>
          <p:cNvPr id="218" name="Google Shape;218;p34"/>
          <p:cNvSpPr txBox="1"/>
          <p:nvPr/>
        </p:nvSpPr>
        <p:spPr>
          <a:xfrm>
            <a:off x="3517606" y="4836710"/>
            <a:ext cx="1837856" cy="18466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219" name="Google Shape;219;p34"/>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220" name="Google Shape;220;p34"/>
          <p:cNvPicPr preferRelativeResize="0"/>
          <p:nvPr/>
        </p:nvPicPr>
        <p:blipFill rotWithShape="1">
          <a:blip r:embed="rId4">
            <a:alphaModFix/>
          </a:blip>
          <a:srcRect b="0" l="0" r="0" t="0"/>
          <a:stretch/>
        </p:blipFill>
        <p:spPr>
          <a:xfrm>
            <a:off x="355601" y="4834530"/>
            <a:ext cx="933450" cy="151807"/>
          </a:xfrm>
          <a:prstGeom prst="rect">
            <a:avLst/>
          </a:prstGeom>
          <a:noFill/>
          <a:ln>
            <a:noFill/>
          </a:ln>
        </p:spPr>
      </p:pic>
      <p:pic>
        <p:nvPicPr>
          <p:cNvPr id="221" name="Google Shape;221;p34"/>
          <p:cNvPicPr preferRelativeResize="0"/>
          <p:nvPr/>
        </p:nvPicPr>
        <p:blipFill>
          <a:blip r:embed="rId5">
            <a:alphaModFix/>
          </a:blip>
          <a:stretch>
            <a:fillRect/>
          </a:stretch>
        </p:blipFill>
        <p:spPr>
          <a:xfrm>
            <a:off x="2010827" y="881125"/>
            <a:ext cx="5029200" cy="370607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5"/>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800">
                <a:latin typeface="Rockwell"/>
                <a:ea typeface="Rockwell"/>
                <a:cs typeface="Rockwell"/>
                <a:sym typeface="Rockwell"/>
              </a:rPr>
              <a:t>Skill Growth - Overview</a:t>
            </a:r>
            <a:endParaRPr sz="2800">
              <a:latin typeface="Rockwell"/>
              <a:ea typeface="Rockwell"/>
              <a:cs typeface="Rockwell"/>
              <a:sym typeface="Rockwell"/>
            </a:endParaRPr>
          </a:p>
        </p:txBody>
      </p:sp>
      <p:sp>
        <p:nvSpPr>
          <p:cNvPr id="228" name="Google Shape;228;p35"/>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229" name="Google Shape;229;p35"/>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230" name="Google Shape;230;p35"/>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231" name="Google Shape;231;p35"/>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232" name="Google Shape;232;p35"/>
          <p:cNvPicPr preferRelativeResize="0"/>
          <p:nvPr/>
        </p:nvPicPr>
        <p:blipFill>
          <a:blip r:embed="rId5">
            <a:alphaModFix/>
          </a:blip>
          <a:stretch>
            <a:fillRect/>
          </a:stretch>
        </p:blipFill>
        <p:spPr>
          <a:xfrm>
            <a:off x="2183988" y="945007"/>
            <a:ext cx="4776030" cy="373930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6"/>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 sz="2800">
                <a:solidFill>
                  <a:schemeClr val="dk1"/>
                </a:solidFill>
                <a:latin typeface="Rockwell"/>
                <a:ea typeface="Rockwell"/>
                <a:cs typeface="Rockwell"/>
                <a:sym typeface="Rockwell"/>
              </a:rPr>
              <a:t>Skill Growth - Domain Insights</a:t>
            </a:r>
            <a:endParaRPr sz="2800">
              <a:solidFill>
                <a:schemeClr val="dk1"/>
              </a:solidFill>
              <a:latin typeface="Rockwell"/>
              <a:ea typeface="Rockwell"/>
              <a:cs typeface="Rockwell"/>
              <a:sym typeface="Rockwell"/>
            </a:endParaRPr>
          </a:p>
        </p:txBody>
      </p:sp>
      <p:sp>
        <p:nvSpPr>
          <p:cNvPr id="239" name="Google Shape;239;p36"/>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240" name="Google Shape;240;p36"/>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241" name="Google Shape;241;p36"/>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242" name="Google Shape;242;p36"/>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243" name="Google Shape;243;p36"/>
          <p:cNvPicPr preferRelativeResize="0"/>
          <p:nvPr/>
        </p:nvPicPr>
        <p:blipFill>
          <a:blip r:embed="rId5">
            <a:alphaModFix/>
          </a:blip>
          <a:stretch>
            <a:fillRect/>
          </a:stretch>
        </p:blipFill>
        <p:spPr>
          <a:xfrm>
            <a:off x="1990488" y="929358"/>
            <a:ext cx="4892018" cy="373712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7"/>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 sz="2800">
                <a:solidFill>
                  <a:schemeClr val="dk1"/>
                </a:solidFill>
                <a:latin typeface="Rockwell"/>
                <a:ea typeface="Rockwell"/>
                <a:cs typeface="Rockwell"/>
                <a:sym typeface="Rockwell"/>
              </a:rPr>
              <a:t>Usage Patterns and Correlations</a:t>
            </a:r>
            <a:endParaRPr sz="2800">
              <a:solidFill>
                <a:schemeClr val="dk1"/>
              </a:solidFill>
              <a:latin typeface="Rockwell"/>
              <a:ea typeface="Rockwell"/>
              <a:cs typeface="Rockwell"/>
              <a:sym typeface="Rockwell"/>
            </a:endParaRPr>
          </a:p>
        </p:txBody>
      </p:sp>
      <p:sp>
        <p:nvSpPr>
          <p:cNvPr id="250" name="Google Shape;250;p37"/>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251" name="Google Shape;251;p37"/>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252" name="Google Shape;252;p37"/>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253" name="Google Shape;253;p37"/>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254" name="Google Shape;254;p37"/>
          <p:cNvPicPr preferRelativeResize="0"/>
          <p:nvPr/>
        </p:nvPicPr>
        <p:blipFill>
          <a:blip r:embed="rId5">
            <a:alphaModFix/>
          </a:blip>
          <a:stretch>
            <a:fillRect/>
          </a:stretch>
        </p:blipFill>
        <p:spPr>
          <a:xfrm>
            <a:off x="1921900" y="852508"/>
            <a:ext cx="5029198" cy="376040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8"/>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 sz="2800">
                <a:solidFill>
                  <a:schemeClr val="dk1"/>
                </a:solidFill>
                <a:latin typeface="Rockwell"/>
                <a:ea typeface="Rockwell"/>
                <a:cs typeface="Rockwell"/>
                <a:sym typeface="Rockwell"/>
              </a:rPr>
              <a:t>Usage Patterns and Correlations</a:t>
            </a:r>
            <a:endParaRPr sz="2800">
              <a:solidFill>
                <a:schemeClr val="dk1"/>
              </a:solidFill>
              <a:latin typeface="Rockwell"/>
              <a:ea typeface="Rockwell"/>
              <a:cs typeface="Rockwell"/>
              <a:sym typeface="Rockwell"/>
            </a:endParaRPr>
          </a:p>
        </p:txBody>
      </p:sp>
      <p:sp>
        <p:nvSpPr>
          <p:cNvPr id="261" name="Google Shape;261;p38"/>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262" name="Google Shape;262;p38"/>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263" name="Google Shape;263;p38"/>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264" name="Google Shape;264;p38"/>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265" name="Google Shape;265;p38"/>
          <p:cNvPicPr preferRelativeResize="0"/>
          <p:nvPr/>
        </p:nvPicPr>
        <p:blipFill>
          <a:blip r:embed="rId5">
            <a:alphaModFix/>
          </a:blip>
          <a:stretch>
            <a:fillRect/>
          </a:stretch>
        </p:blipFill>
        <p:spPr>
          <a:xfrm>
            <a:off x="2150489" y="755413"/>
            <a:ext cx="4572000" cy="363266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9"/>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 sz="2800">
                <a:solidFill>
                  <a:schemeClr val="dk1"/>
                </a:solidFill>
                <a:latin typeface="Rockwell"/>
                <a:ea typeface="Rockwell"/>
                <a:cs typeface="Rockwell"/>
                <a:sym typeface="Rockwell"/>
              </a:rPr>
              <a:t>Usage Patterns and Correlations</a:t>
            </a:r>
            <a:endParaRPr sz="2800">
              <a:solidFill>
                <a:schemeClr val="dk1"/>
              </a:solidFill>
              <a:latin typeface="Rockwell"/>
              <a:ea typeface="Rockwell"/>
              <a:cs typeface="Rockwell"/>
              <a:sym typeface="Rockwell"/>
            </a:endParaRPr>
          </a:p>
        </p:txBody>
      </p:sp>
      <p:sp>
        <p:nvSpPr>
          <p:cNvPr id="272" name="Google Shape;272;p39"/>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273" name="Google Shape;273;p39"/>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274" name="Google Shape;274;p39"/>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275" name="Google Shape;275;p39"/>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276" name="Google Shape;276;p39"/>
          <p:cNvPicPr preferRelativeResize="0"/>
          <p:nvPr/>
        </p:nvPicPr>
        <p:blipFill>
          <a:blip r:embed="rId5">
            <a:alphaModFix/>
          </a:blip>
          <a:stretch>
            <a:fillRect/>
          </a:stretch>
        </p:blipFill>
        <p:spPr>
          <a:xfrm>
            <a:off x="2150489" y="792608"/>
            <a:ext cx="4572000" cy="429767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0"/>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 sz="2800">
                <a:solidFill>
                  <a:schemeClr val="dk1"/>
                </a:solidFill>
                <a:latin typeface="Rockwell"/>
                <a:ea typeface="Rockwell"/>
                <a:cs typeface="Rockwell"/>
                <a:sym typeface="Rockwell"/>
              </a:rPr>
              <a:t>Usage Patterns and Correlations</a:t>
            </a:r>
            <a:endParaRPr sz="2800">
              <a:solidFill>
                <a:schemeClr val="dk1"/>
              </a:solidFill>
              <a:latin typeface="Rockwell"/>
              <a:ea typeface="Rockwell"/>
              <a:cs typeface="Rockwell"/>
              <a:sym typeface="Rockwell"/>
            </a:endParaRPr>
          </a:p>
        </p:txBody>
      </p:sp>
      <p:sp>
        <p:nvSpPr>
          <p:cNvPr id="283" name="Google Shape;283;p40"/>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284" name="Google Shape;284;p40"/>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285" name="Google Shape;285;p40"/>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286" name="Google Shape;286;p40"/>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287" name="Google Shape;287;p40"/>
          <p:cNvPicPr preferRelativeResize="0"/>
          <p:nvPr/>
        </p:nvPicPr>
        <p:blipFill>
          <a:blip r:embed="rId5">
            <a:alphaModFix/>
          </a:blip>
          <a:stretch>
            <a:fillRect/>
          </a:stretch>
        </p:blipFill>
        <p:spPr>
          <a:xfrm>
            <a:off x="2150501" y="894307"/>
            <a:ext cx="4572002" cy="380722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3"/>
          <p:cNvSpPr txBox="1"/>
          <p:nvPr>
            <p:ph idx="12" type="sldNum"/>
          </p:nvPr>
        </p:nvSpPr>
        <p:spPr>
          <a:xfrm>
            <a:off x="6553200" y="4803219"/>
            <a:ext cx="2133600" cy="201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96" name="Google Shape;96;p23"/>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sp>
        <p:nvSpPr>
          <p:cNvPr id="97" name="Google Shape;97;p23"/>
          <p:cNvSpPr txBox="1"/>
          <p:nvPr/>
        </p:nvSpPr>
        <p:spPr>
          <a:xfrm>
            <a:off x="-2142129" y="4765818"/>
            <a:ext cx="11040600" cy="392400"/>
          </a:xfrm>
          <a:prstGeom prst="rect">
            <a:avLst/>
          </a:prstGeom>
          <a:noFill/>
          <a:ln>
            <a:noFill/>
          </a:ln>
        </p:spPr>
        <p:txBody>
          <a:bodyPr anchorCtr="0" anchor="t" bIns="45700" lIns="45700" spcFirstLastPara="1" rIns="45700" wrap="square" tIns="45700">
            <a:spAutoFit/>
          </a:bodyPr>
          <a:lstStyle/>
          <a:p>
            <a:pPr indent="0" lvl="0" marL="0" marR="0" rtl="0" algn="ctr">
              <a:spcBef>
                <a:spcPts val="0"/>
              </a:spcBef>
              <a:spcAft>
                <a:spcPts val="0"/>
              </a:spcAft>
              <a:buNone/>
            </a:pPr>
            <a:r>
              <a:rPr b="0" i="0" lang="en" sz="2800" u="none" cap="none" strike="noStrike">
                <a:solidFill>
                  <a:srgbClr val="000000"/>
                </a:solidFill>
                <a:latin typeface="Rockwell"/>
                <a:ea typeface="Rockwell"/>
                <a:cs typeface="Rockwell"/>
                <a:sym typeface="Rockwell"/>
              </a:rPr>
              <a:t>													</a:t>
            </a:r>
            <a:endParaRPr b="0" i="0" sz="2800" u="none" cap="none" strike="noStrike">
              <a:solidFill>
                <a:srgbClr val="000000"/>
              </a:solidFill>
              <a:latin typeface="Rockwell"/>
              <a:ea typeface="Rockwell"/>
              <a:cs typeface="Rockwell"/>
              <a:sym typeface="Rockwell"/>
            </a:endParaRPr>
          </a:p>
        </p:txBody>
      </p:sp>
      <p:pic>
        <p:nvPicPr>
          <p:cNvPr id="98" name="Google Shape;98;p23">
            <a:hlinkClick r:id="rId4"/>
          </p:cNvPr>
          <p:cNvPicPr preferRelativeResize="0"/>
          <p:nvPr/>
        </p:nvPicPr>
        <p:blipFill rotWithShape="1">
          <a:blip r:embed="rId5">
            <a:alphaModFix/>
          </a:blip>
          <a:srcRect b="0" l="0" r="0" t="0"/>
          <a:stretch/>
        </p:blipFill>
        <p:spPr>
          <a:xfrm>
            <a:off x="71476" y="0"/>
            <a:ext cx="772648" cy="598802"/>
          </a:xfrm>
          <a:prstGeom prst="rect">
            <a:avLst/>
          </a:prstGeom>
          <a:noFill/>
          <a:ln>
            <a:noFill/>
          </a:ln>
        </p:spPr>
      </p:pic>
      <p:sp>
        <p:nvSpPr>
          <p:cNvPr id="99" name="Google Shape;99;p23"/>
          <p:cNvSpPr/>
          <p:nvPr/>
        </p:nvSpPr>
        <p:spPr>
          <a:xfrm>
            <a:off x="1244862" y="1255958"/>
            <a:ext cx="7296600" cy="1315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 sz="3600" u="none" cap="none" strike="noStrike">
                <a:solidFill>
                  <a:schemeClr val="accent1"/>
                </a:solidFill>
                <a:latin typeface="Calibri"/>
                <a:ea typeface="Calibri"/>
                <a:cs typeface="Calibri"/>
                <a:sym typeface="Calibri"/>
              </a:rPr>
              <a:t>An Effective Digital Learning Resource Can Significantly Improve Motivation, Engagement, and Self-Confidence</a:t>
            </a:r>
            <a:endParaRPr b="0" i="0" sz="3600" u="none" cap="none" strike="noStrike">
              <a:solidFill>
                <a:schemeClr val="accent1"/>
              </a:solidFill>
              <a:latin typeface="Calibri"/>
              <a:ea typeface="Calibri"/>
              <a:cs typeface="Calibri"/>
              <a:sym typeface="Calibri"/>
            </a:endParaRPr>
          </a:p>
          <a:p>
            <a:pPr indent="0" lvl="0" marL="0" marR="0" rtl="0" algn="l">
              <a:spcBef>
                <a:spcPts val="0"/>
              </a:spcBef>
              <a:spcAft>
                <a:spcPts val="0"/>
              </a:spcAft>
              <a:buNone/>
            </a:pPr>
            <a:r>
              <a:t/>
            </a:r>
            <a:endParaRPr sz="3600">
              <a:solidFill>
                <a:schemeClr val="accent1"/>
              </a:solidFill>
              <a:latin typeface="Calibri"/>
              <a:ea typeface="Calibri"/>
              <a:cs typeface="Calibri"/>
              <a:sym typeface="Calibri"/>
            </a:endParaRPr>
          </a:p>
          <a:p>
            <a:pPr indent="0" lvl="0" marL="0" marR="0" rtl="0" algn="l">
              <a:spcBef>
                <a:spcPts val="0"/>
              </a:spcBef>
              <a:spcAft>
                <a:spcPts val="0"/>
              </a:spcAft>
              <a:buNone/>
            </a:pPr>
            <a:r>
              <a:rPr lang="en" sz="2400">
                <a:solidFill>
                  <a:schemeClr val="accent1"/>
                </a:solidFill>
                <a:latin typeface="Calibri"/>
                <a:ea typeface="Calibri"/>
                <a:cs typeface="Calibri"/>
                <a:sym typeface="Calibri"/>
              </a:rPr>
              <a:t>—Dr. Leslie Ponciano</a:t>
            </a:r>
            <a:endParaRPr sz="2400">
              <a:solidFill>
                <a:schemeClr val="accent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1"/>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None/>
            </a:pPr>
            <a:r>
              <a:rPr lang="en" sz="2800">
                <a:solidFill>
                  <a:schemeClr val="dk1"/>
                </a:solidFill>
                <a:latin typeface="Rockwell"/>
                <a:ea typeface="Rockwell"/>
                <a:cs typeface="Rockwell"/>
                <a:sym typeface="Rockwell"/>
              </a:rPr>
              <a:t>Outliers and Insights</a:t>
            </a:r>
            <a:endParaRPr sz="2800">
              <a:solidFill>
                <a:schemeClr val="dk1"/>
              </a:solidFill>
              <a:latin typeface="Rockwell"/>
              <a:ea typeface="Rockwell"/>
              <a:cs typeface="Rockwell"/>
              <a:sym typeface="Rockwell"/>
            </a:endParaRPr>
          </a:p>
        </p:txBody>
      </p:sp>
      <p:sp>
        <p:nvSpPr>
          <p:cNvPr id="294" name="Google Shape;294;p41"/>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295" name="Google Shape;295;p41"/>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296" name="Google Shape;296;p41"/>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297" name="Google Shape;297;p41"/>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298" name="Google Shape;298;p41"/>
          <p:cNvPicPr preferRelativeResize="0"/>
          <p:nvPr/>
        </p:nvPicPr>
        <p:blipFill>
          <a:blip r:embed="rId5">
            <a:alphaModFix/>
          </a:blip>
          <a:stretch>
            <a:fillRect/>
          </a:stretch>
        </p:blipFill>
        <p:spPr>
          <a:xfrm>
            <a:off x="1307825" y="898332"/>
            <a:ext cx="6257352" cy="370581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42"/>
          <p:cNvSpPr/>
          <p:nvPr/>
        </p:nvSpPr>
        <p:spPr>
          <a:xfrm>
            <a:off x="355600" y="966425"/>
            <a:ext cx="4668300" cy="3219300"/>
          </a:xfrm>
          <a:prstGeom prst="rect">
            <a:avLst/>
          </a:prstGeom>
          <a:noFill/>
          <a:ln>
            <a:noFill/>
          </a:ln>
        </p:spPr>
        <p:txBody>
          <a:bodyPr anchorCtr="0" anchor="t" bIns="45700" lIns="91425" spcFirstLastPara="1" rIns="91425" wrap="square" tIns="45700">
            <a:noAutofit/>
          </a:bodyPr>
          <a:lstStyle/>
          <a:p>
            <a:pPr indent="0" lvl="0" marL="0" rtl="0" algn="l">
              <a:spcBef>
                <a:spcPts val="800"/>
              </a:spcBef>
              <a:spcAft>
                <a:spcPts val="0"/>
              </a:spcAft>
              <a:buNone/>
            </a:pPr>
            <a:r>
              <a:rPr b="1" lang="en" sz="1800">
                <a:latin typeface="Rockwell"/>
                <a:ea typeface="Rockwell"/>
                <a:cs typeface="Rockwell"/>
                <a:sym typeface="Rockwell"/>
              </a:rPr>
              <a:t>Increase Post-Placement Engagement:</a:t>
            </a:r>
            <a:endParaRPr b="1" sz="1800">
              <a:latin typeface="Rockwell"/>
              <a:ea typeface="Rockwell"/>
              <a:cs typeface="Rockwell"/>
              <a:sym typeface="Rockwell"/>
            </a:endParaRPr>
          </a:p>
          <a:p>
            <a:pPr indent="0" lvl="0" marL="0" rtl="0" algn="l">
              <a:spcBef>
                <a:spcPts val="800"/>
              </a:spcBef>
              <a:spcAft>
                <a:spcPts val="0"/>
              </a:spcAft>
              <a:buNone/>
            </a:pPr>
            <a:r>
              <a:rPr lang="en" sz="1800">
                <a:latin typeface="Rockwell"/>
                <a:ea typeface="Rockwell"/>
                <a:cs typeface="Rockwell"/>
                <a:sym typeface="Rockwell"/>
              </a:rPr>
              <a:t>Encourage students to log in weekly to maintain</a:t>
            </a:r>
            <a:r>
              <a:rPr lang="en" sz="1800">
                <a:latin typeface="Rockwell"/>
                <a:ea typeface="Rockwell"/>
                <a:cs typeface="Rockwell"/>
                <a:sym typeface="Rockwell"/>
              </a:rPr>
              <a:t> </a:t>
            </a:r>
            <a:r>
              <a:rPr lang="en" sz="1800">
                <a:latin typeface="Rockwell"/>
                <a:ea typeface="Rockwell"/>
                <a:cs typeface="Rockwell"/>
                <a:sym typeface="Rockwell"/>
              </a:rPr>
              <a:t>steady growth and build strong learning habits.</a:t>
            </a:r>
            <a:endParaRPr sz="1800">
              <a:latin typeface="Rockwell"/>
              <a:ea typeface="Rockwell"/>
              <a:cs typeface="Rockwell"/>
              <a:sym typeface="Rockwell"/>
            </a:endParaRPr>
          </a:p>
          <a:p>
            <a:pPr indent="0" lvl="0" marL="0" rtl="0" algn="l">
              <a:spcBef>
                <a:spcPts val="800"/>
              </a:spcBef>
              <a:spcAft>
                <a:spcPts val="0"/>
              </a:spcAft>
              <a:buNone/>
            </a:pPr>
            <a:r>
              <a:t/>
            </a:r>
            <a:endParaRPr sz="1800">
              <a:latin typeface="Rockwell"/>
              <a:ea typeface="Rockwell"/>
              <a:cs typeface="Rockwell"/>
              <a:sym typeface="Rockwell"/>
            </a:endParaRPr>
          </a:p>
          <a:p>
            <a:pPr indent="0" lvl="0" marL="0" rtl="0" algn="l">
              <a:spcBef>
                <a:spcPts val="800"/>
              </a:spcBef>
              <a:spcAft>
                <a:spcPts val="0"/>
              </a:spcAft>
              <a:buNone/>
            </a:pPr>
            <a:r>
              <a:rPr lang="en" sz="1800">
                <a:latin typeface="Rockwell"/>
                <a:ea typeface="Rockwell"/>
                <a:cs typeface="Rockwell"/>
                <a:sym typeface="Rockwell"/>
              </a:rPr>
              <a:t>Use gentle reminders or offer small incentives to keep participation consistent, especially during the post-placement phase, where sustained effort is closely linked to mastering skills.</a:t>
            </a:r>
            <a:endParaRPr sz="1800">
              <a:latin typeface="Rockwell"/>
              <a:ea typeface="Rockwell"/>
              <a:cs typeface="Rockwell"/>
              <a:sym typeface="Rockwell"/>
            </a:endParaRPr>
          </a:p>
        </p:txBody>
      </p:sp>
      <p:sp>
        <p:nvSpPr>
          <p:cNvPr id="305" name="Google Shape;305;p42"/>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1100"/>
              <a:buNone/>
            </a:pPr>
            <a:r>
              <a:rPr lang="en" sz="2800">
                <a:solidFill>
                  <a:schemeClr val="dk1"/>
                </a:solidFill>
                <a:latin typeface="Rockwell"/>
                <a:ea typeface="Rockwell"/>
                <a:cs typeface="Rockwell"/>
                <a:sym typeface="Rockwell"/>
              </a:rPr>
              <a:t>Key Recommendations</a:t>
            </a:r>
            <a:endParaRPr sz="2800">
              <a:solidFill>
                <a:schemeClr val="dk1"/>
              </a:solidFill>
              <a:latin typeface="Rockwell"/>
              <a:ea typeface="Rockwell"/>
              <a:cs typeface="Rockwell"/>
              <a:sym typeface="Rockwell"/>
            </a:endParaRPr>
          </a:p>
        </p:txBody>
      </p:sp>
      <p:sp>
        <p:nvSpPr>
          <p:cNvPr id="306" name="Google Shape;306;p42"/>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307" name="Google Shape;307;p42"/>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308" name="Google Shape;308;p42"/>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309" name="Google Shape;309;p42"/>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310" name="Google Shape;310;p42"/>
          <p:cNvPicPr preferRelativeResize="0"/>
          <p:nvPr/>
        </p:nvPicPr>
        <p:blipFill>
          <a:blip r:embed="rId5">
            <a:alphaModFix/>
          </a:blip>
          <a:stretch>
            <a:fillRect/>
          </a:stretch>
        </p:blipFill>
        <p:spPr>
          <a:xfrm>
            <a:off x="5165650" y="742958"/>
            <a:ext cx="3657600" cy="3657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3"/>
          <p:cNvSpPr/>
          <p:nvPr/>
        </p:nvSpPr>
        <p:spPr>
          <a:xfrm>
            <a:off x="355600" y="966425"/>
            <a:ext cx="4668300" cy="3219300"/>
          </a:xfrm>
          <a:prstGeom prst="rect">
            <a:avLst/>
          </a:prstGeom>
          <a:noFill/>
          <a:ln>
            <a:noFill/>
          </a:ln>
        </p:spPr>
        <p:txBody>
          <a:bodyPr anchorCtr="0" anchor="t" bIns="45700" lIns="91425" spcFirstLastPara="1" rIns="91425" wrap="square" tIns="45700">
            <a:noAutofit/>
          </a:bodyPr>
          <a:lstStyle/>
          <a:p>
            <a:pPr indent="0" lvl="0" marL="0" rtl="0" algn="l">
              <a:spcBef>
                <a:spcPts val="800"/>
              </a:spcBef>
              <a:spcAft>
                <a:spcPts val="0"/>
              </a:spcAft>
              <a:buNone/>
            </a:pPr>
            <a:r>
              <a:rPr b="1" lang="en" sz="1800">
                <a:latin typeface="Rockwell"/>
                <a:ea typeface="Rockwell"/>
                <a:cs typeface="Rockwell"/>
                <a:sym typeface="Rockwell"/>
              </a:rPr>
              <a:t>Focus on High-Impact Domains:</a:t>
            </a:r>
            <a:endParaRPr b="1" sz="1800">
              <a:latin typeface="Rockwell"/>
              <a:ea typeface="Rockwell"/>
              <a:cs typeface="Rockwell"/>
              <a:sym typeface="Rockwell"/>
            </a:endParaRPr>
          </a:p>
          <a:p>
            <a:pPr indent="0" lvl="0" marL="0" rtl="0" algn="l">
              <a:spcBef>
                <a:spcPts val="800"/>
              </a:spcBef>
              <a:spcAft>
                <a:spcPts val="0"/>
              </a:spcAft>
              <a:buNone/>
            </a:pPr>
            <a:r>
              <a:rPr lang="en" sz="1800">
                <a:latin typeface="Rockwell"/>
                <a:ea typeface="Rockwell"/>
                <a:cs typeface="Rockwell"/>
                <a:sym typeface="Rockwell"/>
              </a:rPr>
              <a:t>Focus on improving areas where mastery rates are lower, such as foundational language skills and emergent reading.</a:t>
            </a:r>
            <a:endParaRPr sz="1800">
              <a:latin typeface="Rockwell"/>
              <a:ea typeface="Rockwell"/>
              <a:cs typeface="Rockwell"/>
              <a:sym typeface="Rockwell"/>
            </a:endParaRPr>
          </a:p>
          <a:p>
            <a:pPr indent="0" lvl="0" marL="0" rtl="0" algn="l">
              <a:spcBef>
                <a:spcPts val="800"/>
              </a:spcBef>
              <a:spcAft>
                <a:spcPts val="0"/>
              </a:spcAft>
              <a:buNone/>
            </a:pPr>
            <a:r>
              <a:t/>
            </a:r>
            <a:endParaRPr sz="1800">
              <a:latin typeface="Rockwell"/>
              <a:ea typeface="Rockwell"/>
              <a:cs typeface="Rockwell"/>
              <a:sym typeface="Rockwell"/>
            </a:endParaRPr>
          </a:p>
          <a:p>
            <a:pPr indent="0" lvl="0" marL="0" rtl="0" algn="l">
              <a:spcBef>
                <a:spcPts val="800"/>
              </a:spcBef>
              <a:spcAft>
                <a:spcPts val="0"/>
              </a:spcAft>
              <a:buNone/>
            </a:pPr>
            <a:r>
              <a:rPr lang="en" sz="1800">
                <a:latin typeface="Rockwell"/>
                <a:ea typeface="Rockwell"/>
                <a:cs typeface="Rockwell"/>
                <a:sym typeface="Rockwell"/>
              </a:rPr>
              <a:t>At the same time, analyze high-performing areas like Measurement and Joining and Separating to identify successful strategies that can be applied across the curriculum.</a:t>
            </a:r>
            <a:endParaRPr sz="1800">
              <a:latin typeface="Rockwell"/>
              <a:ea typeface="Rockwell"/>
              <a:cs typeface="Rockwell"/>
              <a:sym typeface="Rockwell"/>
            </a:endParaRPr>
          </a:p>
        </p:txBody>
      </p:sp>
      <p:sp>
        <p:nvSpPr>
          <p:cNvPr id="317" name="Google Shape;317;p43"/>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1100"/>
              <a:buNone/>
            </a:pPr>
            <a:r>
              <a:rPr lang="en" sz="2800">
                <a:solidFill>
                  <a:schemeClr val="dk1"/>
                </a:solidFill>
                <a:latin typeface="Rockwell"/>
                <a:ea typeface="Rockwell"/>
                <a:cs typeface="Rockwell"/>
                <a:sym typeface="Rockwell"/>
              </a:rPr>
              <a:t>Key Recommendations</a:t>
            </a:r>
            <a:endParaRPr sz="2800">
              <a:solidFill>
                <a:schemeClr val="dk1"/>
              </a:solidFill>
              <a:latin typeface="Rockwell"/>
              <a:ea typeface="Rockwell"/>
              <a:cs typeface="Rockwell"/>
              <a:sym typeface="Rockwell"/>
            </a:endParaRPr>
          </a:p>
        </p:txBody>
      </p:sp>
      <p:sp>
        <p:nvSpPr>
          <p:cNvPr id="318" name="Google Shape;318;p43"/>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319" name="Google Shape;319;p43"/>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320" name="Google Shape;320;p43"/>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321" name="Google Shape;321;p43"/>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322" name="Google Shape;322;p43"/>
          <p:cNvPicPr preferRelativeResize="0"/>
          <p:nvPr/>
        </p:nvPicPr>
        <p:blipFill>
          <a:blip r:embed="rId5">
            <a:alphaModFix/>
          </a:blip>
          <a:stretch>
            <a:fillRect/>
          </a:stretch>
        </p:blipFill>
        <p:spPr>
          <a:xfrm>
            <a:off x="5154625" y="742945"/>
            <a:ext cx="3657600" cy="3657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4"/>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1100"/>
              <a:buNone/>
            </a:pPr>
            <a:r>
              <a:rPr lang="en" sz="2800">
                <a:solidFill>
                  <a:schemeClr val="dk1"/>
                </a:solidFill>
                <a:latin typeface="Rockwell"/>
                <a:ea typeface="Rockwell"/>
                <a:cs typeface="Rockwell"/>
                <a:sym typeface="Rockwell"/>
              </a:rPr>
              <a:t>Key Recommendations</a:t>
            </a:r>
            <a:endParaRPr sz="2800">
              <a:solidFill>
                <a:schemeClr val="dk1"/>
              </a:solidFill>
              <a:latin typeface="Rockwell"/>
              <a:ea typeface="Rockwell"/>
              <a:cs typeface="Rockwell"/>
              <a:sym typeface="Rockwell"/>
            </a:endParaRPr>
          </a:p>
        </p:txBody>
      </p:sp>
      <p:sp>
        <p:nvSpPr>
          <p:cNvPr id="329" name="Google Shape;329;p44"/>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330" name="Google Shape;330;p44"/>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331" name="Google Shape;331;p44"/>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332" name="Google Shape;332;p44"/>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sp>
        <p:nvSpPr>
          <p:cNvPr id="333" name="Google Shape;333;p44"/>
          <p:cNvSpPr/>
          <p:nvPr/>
        </p:nvSpPr>
        <p:spPr>
          <a:xfrm>
            <a:off x="355600" y="966425"/>
            <a:ext cx="4677600" cy="3219300"/>
          </a:xfrm>
          <a:prstGeom prst="rect">
            <a:avLst/>
          </a:prstGeom>
          <a:noFill/>
          <a:ln>
            <a:noFill/>
          </a:ln>
        </p:spPr>
        <p:txBody>
          <a:bodyPr anchorCtr="0" anchor="t" bIns="45700" lIns="91425" spcFirstLastPara="1" rIns="91425" wrap="square" tIns="45700">
            <a:noAutofit/>
          </a:bodyPr>
          <a:lstStyle/>
          <a:p>
            <a:pPr indent="0" lvl="0" marL="0" rtl="0" algn="l">
              <a:spcBef>
                <a:spcPts val="800"/>
              </a:spcBef>
              <a:spcAft>
                <a:spcPts val="0"/>
              </a:spcAft>
              <a:buNone/>
            </a:pPr>
            <a:r>
              <a:rPr b="1" lang="en" sz="1800">
                <a:latin typeface="Rockwell"/>
                <a:ea typeface="Rockwell"/>
                <a:cs typeface="Rockwell"/>
                <a:sym typeface="Rockwell"/>
              </a:rPr>
              <a:t>Support and Learn from Outliers:</a:t>
            </a:r>
            <a:endParaRPr b="1" sz="1800">
              <a:latin typeface="Rockwell"/>
              <a:ea typeface="Rockwell"/>
              <a:cs typeface="Rockwell"/>
              <a:sym typeface="Rockwell"/>
            </a:endParaRPr>
          </a:p>
          <a:p>
            <a:pPr indent="0" lvl="0" marL="0" rtl="0" algn="l">
              <a:spcBef>
                <a:spcPts val="800"/>
              </a:spcBef>
              <a:spcAft>
                <a:spcPts val="0"/>
              </a:spcAft>
              <a:buNone/>
            </a:pPr>
            <a:r>
              <a:rPr lang="en" sz="1800">
                <a:latin typeface="Rockwell"/>
                <a:ea typeface="Rockwell"/>
                <a:cs typeface="Rockwell"/>
                <a:sym typeface="Rockwell"/>
              </a:rPr>
              <a:t>Provide extra help to students showing minimal progress despite high engagement, addressing any mismatches between their needs and the program’s content.</a:t>
            </a:r>
            <a:endParaRPr sz="1800">
              <a:latin typeface="Rockwell"/>
              <a:ea typeface="Rockwell"/>
              <a:cs typeface="Rockwell"/>
              <a:sym typeface="Rockwell"/>
            </a:endParaRPr>
          </a:p>
          <a:p>
            <a:pPr indent="0" lvl="0" marL="0" rtl="0" algn="l">
              <a:spcBef>
                <a:spcPts val="800"/>
              </a:spcBef>
              <a:spcAft>
                <a:spcPts val="0"/>
              </a:spcAft>
              <a:buNone/>
            </a:pPr>
            <a:r>
              <a:t/>
            </a:r>
            <a:endParaRPr sz="1800">
              <a:latin typeface="Rockwell"/>
              <a:ea typeface="Rockwell"/>
              <a:cs typeface="Rockwell"/>
              <a:sym typeface="Rockwell"/>
            </a:endParaRPr>
          </a:p>
          <a:p>
            <a:pPr indent="0" lvl="0" marL="0" rtl="0" algn="l">
              <a:spcBef>
                <a:spcPts val="800"/>
              </a:spcBef>
              <a:spcAft>
                <a:spcPts val="0"/>
              </a:spcAft>
              <a:buNone/>
            </a:pPr>
            <a:r>
              <a:rPr lang="en" sz="1800">
                <a:latin typeface="Rockwell"/>
                <a:ea typeface="Rockwell"/>
                <a:cs typeface="Rockwell"/>
                <a:sym typeface="Rockwell"/>
              </a:rPr>
              <a:t>Highlight success stories from students achieving significant growth with minimal usage to uncover best practices and strategies that can benefit the entire group.</a:t>
            </a:r>
            <a:endParaRPr sz="1800">
              <a:latin typeface="Rockwell"/>
              <a:ea typeface="Rockwell"/>
              <a:cs typeface="Rockwell"/>
              <a:sym typeface="Rockwell"/>
            </a:endParaRPr>
          </a:p>
        </p:txBody>
      </p:sp>
      <p:pic>
        <p:nvPicPr>
          <p:cNvPr id="334" name="Google Shape;334;p44"/>
          <p:cNvPicPr preferRelativeResize="0"/>
          <p:nvPr/>
        </p:nvPicPr>
        <p:blipFill>
          <a:blip r:embed="rId5">
            <a:alphaModFix/>
          </a:blip>
          <a:stretch>
            <a:fillRect/>
          </a:stretch>
        </p:blipFill>
        <p:spPr>
          <a:xfrm>
            <a:off x="5157575" y="742945"/>
            <a:ext cx="3657600" cy="36576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5"/>
          <p:cNvSpPr/>
          <p:nvPr/>
        </p:nvSpPr>
        <p:spPr>
          <a:xfrm>
            <a:off x="355600" y="966427"/>
            <a:ext cx="8576700" cy="3219300"/>
          </a:xfrm>
          <a:prstGeom prst="rect">
            <a:avLst/>
          </a:prstGeom>
          <a:noFill/>
          <a:ln>
            <a:noFill/>
          </a:ln>
        </p:spPr>
        <p:txBody>
          <a:bodyPr anchorCtr="0" anchor="t" bIns="45700" lIns="91425" spcFirstLastPara="1" rIns="91425" wrap="square" tIns="45700">
            <a:noAutofit/>
          </a:bodyPr>
          <a:lstStyle/>
          <a:p>
            <a:pPr indent="0" lvl="0" marL="0" rtl="0" algn="l">
              <a:spcBef>
                <a:spcPts val="800"/>
              </a:spcBef>
              <a:spcAft>
                <a:spcPts val="0"/>
              </a:spcAft>
              <a:buNone/>
            </a:pPr>
            <a:r>
              <a:rPr b="1" lang="en" sz="1800">
                <a:latin typeface="Rockwell"/>
                <a:ea typeface="Rockwell"/>
                <a:cs typeface="Rockwell"/>
                <a:sym typeface="Rockwell"/>
              </a:rPr>
              <a:t>Recap the Program’s Successes:</a:t>
            </a:r>
            <a:endParaRPr b="1" sz="1800">
              <a:latin typeface="Rockwell"/>
              <a:ea typeface="Rockwell"/>
              <a:cs typeface="Rockwell"/>
              <a:sym typeface="Rockwell"/>
            </a:endParaRPr>
          </a:p>
          <a:p>
            <a:pPr indent="0" lvl="0" marL="0" rtl="0" algn="l">
              <a:spcBef>
                <a:spcPts val="800"/>
              </a:spcBef>
              <a:spcAft>
                <a:spcPts val="0"/>
              </a:spcAft>
              <a:buNone/>
            </a:pPr>
            <a:r>
              <a:rPr b="1" lang="en" sz="1800">
                <a:latin typeface="Rockwell"/>
                <a:ea typeface="Rockwell"/>
                <a:cs typeface="Rockwell"/>
                <a:sym typeface="Rockwell"/>
              </a:rPr>
              <a:t>Strong Engagement:</a:t>
            </a:r>
            <a:endParaRPr b="1" sz="1800">
              <a:latin typeface="Rockwell"/>
              <a:ea typeface="Rockwell"/>
              <a:cs typeface="Rockwell"/>
              <a:sym typeface="Rockwell"/>
            </a:endParaRPr>
          </a:p>
          <a:p>
            <a:pPr indent="0" lvl="0" marL="0" rtl="0" algn="l">
              <a:spcBef>
                <a:spcPts val="800"/>
              </a:spcBef>
              <a:spcAft>
                <a:spcPts val="0"/>
              </a:spcAft>
              <a:buNone/>
            </a:pPr>
            <a:r>
              <a:rPr lang="en" sz="1800">
                <a:latin typeface="Rockwell"/>
                <a:ea typeface="Rockwell"/>
                <a:cs typeface="Rockwell"/>
                <a:sym typeface="Rockwell"/>
              </a:rPr>
              <a:t>Throughout the pilot, consistent weekly logins and active participation were a hallmark of the program’s success. High-performing students showcased how balanced engagement can yield impressive outcomes.</a:t>
            </a:r>
            <a:endParaRPr sz="1800">
              <a:latin typeface="Rockwell"/>
              <a:ea typeface="Rockwell"/>
              <a:cs typeface="Rockwell"/>
              <a:sym typeface="Rockwell"/>
            </a:endParaRPr>
          </a:p>
          <a:p>
            <a:pPr indent="0" lvl="0" marL="0" rtl="0" algn="l">
              <a:spcBef>
                <a:spcPts val="800"/>
              </a:spcBef>
              <a:spcAft>
                <a:spcPts val="0"/>
              </a:spcAft>
              <a:buNone/>
            </a:pPr>
            <a:r>
              <a:t/>
            </a:r>
            <a:endParaRPr b="1" sz="1800">
              <a:latin typeface="Rockwell"/>
              <a:ea typeface="Rockwell"/>
              <a:cs typeface="Rockwell"/>
              <a:sym typeface="Rockwell"/>
            </a:endParaRPr>
          </a:p>
          <a:p>
            <a:pPr indent="0" lvl="0" marL="0" rtl="0" algn="l">
              <a:spcBef>
                <a:spcPts val="800"/>
              </a:spcBef>
              <a:spcAft>
                <a:spcPts val="0"/>
              </a:spcAft>
              <a:buNone/>
            </a:pPr>
            <a:r>
              <a:rPr b="1" lang="en" sz="1800">
                <a:latin typeface="Rockwell"/>
                <a:ea typeface="Rockwell"/>
                <a:cs typeface="Rockwell"/>
                <a:sym typeface="Rockwell"/>
              </a:rPr>
              <a:t>Meaningful Skill Growth:</a:t>
            </a:r>
            <a:endParaRPr b="1" sz="1800">
              <a:latin typeface="Rockwell"/>
              <a:ea typeface="Rockwell"/>
              <a:cs typeface="Rockwell"/>
              <a:sym typeface="Rockwell"/>
            </a:endParaRPr>
          </a:p>
          <a:p>
            <a:pPr indent="0" lvl="0" marL="0" rtl="0" algn="l">
              <a:spcBef>
                <a:spcPts val="800"/>
              </a:spcBef>
              <a:spcAft>
                <a:spcPts val="0"/>
              </a:spcAft>
              <a:buNone/>
            </a:pPr>
            <a:r>
              <a:rPr lang="en" sz="1800">
                <a:latin typeface="Rockwell"/>
                <a:ea typeface="Rockwell"/>
                <a:cs typeface="Rockwell"/>
                <a:sym typeface="Rockwell"/>
              </a:rPr>
              <a:t>The majority of students demonstrated noticeable growth in their skills, with exceptional progress seen in areas like Measurement and Joining and Separating. The program proved its ability to accommodate a variety of learning styles effectively.</a:t>
            </a:r>
            <a:endParaRPr sz="1800">
              <a:latin typeface="Rockwell"/>
              <a:ea typeface="Rockwell"/>
              <a:cs typeface="Rockwell"/>
              <a:sym typeface="Rockwell"/>
            </a:endParaRPr>
          </a:p>
        </p:txBody>
      </p:sp>
      <p:sp>
        <p:nvSpPr>
          <p:cNvPr id="341" name="Google Shape;341;p45"/>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1100"/>
              <a:buNone/>
            </a:pPr>
            <a:r>
              <a:rPr lang="en" sz="2800">
                <a:solidFill>
                  <a:schemeClr val="dk1"/>
                </a:solidFill>
                <a:latin typeface="Rockwell"/>
                <a:ea typeface="Rockwell"/>
                <a:cs typeface="Rockwell"/>
                <a:sym typeface="Rockwell"/>
              </a:rPr>
              <a:t>Conclusion</a:t>
            </a:r>
            <a:endParaRPr sz="2800">
              <a:solidFill>
                <a:schemeClr val="dk1"/>
              </a:solidFill>
              <a:latin typeface="Rockwell"/>
              <a:ea typeface="Rockwell"/>
              <a:cs typeface="Rockwell"/>
              <a:sym typeface="Rockwell"/>
            </a:endParaRPr>
          </a:p>
        </p:txBody>
      </p:sp>
      <p:sp>
        <p:nvSpPr>
          <p:cNvPr id="342" name="Google Shape;342;p45"/>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343" name="Google Shape;343;p45"/>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344" name="Google Shape;344;p45"/>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345" name="Google Shape;345;p45"/>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6"/>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1100"/>
              <a:buNone/>
            </a:pPr>
            <a:r>
              <a:rPr lang="en" sz="2800">
                <a:solidFill>
                  <a:schemeClr val="dk1"/>
                </a:solidFill>
                <a:latin typeface="Rockwell"/>
                <a:ea typeface="Rockwell"/>
                <a:cs typeface="Rockwell"/>
                <a:sym typeface="Rockwell"/>
              </a:rPr>
              <a:t>Slide 11: Conclusion</a:t>
            </a:r>
            <a:endParaRPr sz="2800">
              <a:solidFill>
                <a:schemeClr val="dk1"/>
              </a:solidFill>
              <a:latin typeface="Rockwell"/>
              <a:ea typeface="Rockwell"/>
              <a:cs typeface="Rockwell"/>
              <a:sym typeface="Rockwell"/>
            </a:endParaRPr>
          </a:p>
        </p:txBody>
      </p:sp>
      <p:sp>
        <p:nvSpPr>
          <p:cNvPr id="352" name="Google Shape;352;p46"/>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353" name="Google Shape;353;p46"/>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354" name="Google Shape;354;p46"/>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355" name="Google Shape;355;p46"/>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sp>
        <p:nvSpPr>
          <p:cNvPr id="356" name="Google Shape;356;p46"/>
          <p:cNvSpPr/>
          <p:nvPr/>
        </p:nvSpPr>
        <p:spPr>
          <a:xfrm>
            <a:off x="355600" y="966427"/>
            <a:ext cx="8576700" cy="3219300"/>
          </a:xfrm>
          <a:prstGeom prst="rect">
            <a:avLst/>
          </a:prstGeom>
          <a:noFill/>
          <a:ln>
            <a:noFill/>
          </a:ln>
        </p:spPr>
        <p:txBody>
          <a:bodyPr anchorCtr="0" anchor="t" bIns="45700" lIns="91425" spcFirstLastPara="1" rIns="91425" wrap="square" tIns="45700">
            <a:noAutofit/>
          </a:bodyPr>
          <a:lstStyle/>
          <a:p>
            <a:pPr indent="0" lvl="0" marL="0" rtl="0" algn="l">
              <a:spcBef>
                <a:spcPts val="800"/>
              </a:spcBef>
              <a:spcAft>
                <a:spcPts val="0"/>
              </a:spcAft>
              <a:buNone/>
            </a:pPr>
            <a:r>
              <a:rPr b="1" lang="en" sz="1800">
                <a:latin typeface="Rockwell"/>
                <a:ea typeface="Rockwell"/>
                <a:cs typeface="Rockwell"/>
                <a:sym typeface="Rockwell"/>
              </a:rPr>
              <a:t>Patterns and Opportunities:</a:t>
            </a:r>
            <a:endParaRPr b="1" sz="1800">
              <a:latin typeface="Rockwell"/>
              <a:ea typeface="Rockwell"/>
              <a:cs typeface="Rockwell"/>
              <a:sym typeface="Rockwell"/>
            </a:endParaRPr>
          </a:p>
          <a:p>
            <a:pPr indent="0" lvl="0" marL="0" rtl="0" algn="l">
              <a:spcBef>
                <a:spcPts val="800"/>
              </a:spcBef>
              <a:spcAft>
                <a:spcPts val="0"/>
              </a:spcAft>
              <a:buNone/>
            </a:pPr>
            <a:r>
              <a:rPr lang="en" sz="1800">
                <a:latin typeface="Rockwell"/>
                <a:ea typeface="Rockwell"/>
                <a:cs typeface="Rockwell"/>
                <a:sym typeface="Rockwell"/>
              </a:rPr>
              <a:t>The pilot revealed important engagement patterns that contribute to success, such as maintaining weekly consistency and focusing on targeted time investments. At the same time, it shed light on areas that need attention, like supporting lower-performing skill domains and addressing cases where high usage didn’t translate to significant growth.</a:t>
            </a:r>
            <a:endParaRPr sz="1800">
              <a:latin typeface="Rockwell"/>
              <a:ea typeface="Rockwell"/>
              <a:cs typeface="Rockwell"/>
              <a:sym typeface="Rockwell"/>
            </a:endParaRPr>
          </a:p>
          <a:p>
            <a:pPr indent="0" lvl="0" marL="0" rtl="0" algn="l">
              <a:spcBef>
                <a:spcPts val="800"/>
              </a:spcBef>
              <a:spcAft>
                <a:spcPts val="0"/>
              </a:spcAft>
              <a:buNone/>
            </a:pPr>
            <a:r>
              <a:t/>
            </a:r>
            <a:endParaRPr sz="1800">
              <a:latin typeface="Rockwell"/>
              <a:ea typeface="Rockwell"/>
              <a:cs typeface="Rockwell"/>
              <a:sym typeface="Rockwell"/>
            </a:endParaRPr>
          </a:p>
          <a:p>
            <a:pPr indent="0" lvl="0" marL="0" rtl="0" algn="l">
              <a:spcBef>
                <a:spcPts val="800"/>
              </a:spcBef>
              <a:spcAft>
                <a:spcPts val="0"/>
              </a:spcAft>
              <a:buNone/>
            </a:pPr>
            <a:r>
              <a:rPr b="1" lang="en" sz="1800">
                <a:latin typeface="Rockwell"/>
                <a:ea typeface="Rockwell"/>
                <a:cs typeface="Rockwell"/>
                <a:sym typeface="Rockwell"/>
              </a:rPr>
              <a:t>Reiterate the Program’s Potential:</a:t>
            </a:r>
            <a:endParaRPr b="1" sz="1800">
              <a:latin typeface="Rockwell"/>
              <a:ea typeface="Rockwell"/>
              <a:cs typeface="Rockwell"/>
              <a:sym typeface="Rockwell"/>
            </a:endParaRPr>
          </a:p>
          <a:p>
            <a:pPr indent="0" lvl="0" marL="0" rtl="0" algn="l">
              <a:spcBef>
                <a:spcPts val="800"/>
              </a:spcBef>
              <a:spcAft>
                <a:spcPts val="0"/>
              </a:spcAft>
              <a:buNone/>
            </a:pPr>
            <a:r>
              <a:rPr lang="en" sz="1800">
                <a:latin typeface="Rockwell"/>
                <a:ea typeface="Rockwell"/>
                <a:cs typeface="Rockwell"/>
                <a:sym typeface="Rockwell"/>
              </a:rPr>
              <a:t>The results clearly show that this program holds immense promise for enhancing student outcomes and bridging learning gaps. With a few strategic refinements, it’s poised for successful implementation at the district level.</a:t>
            </a:r>
            <a:endParaRPr sz="1800">
              <a:latin typeface="Rockwell"/>
              <a:ea typeface="Rockwell"/>
              <a:cs typeface="Rockwell"/>
              <a:sym typeface="Rockwe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7"/>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1100"/>
              <a:buNone/>
            </a:pPr>
            <a:r>
              <a:rPr lang="en" sz="2800">
                <a:solidFill>
                  <a:schemeClr val="dk1"/>
                </a:solidFill>
                <a:latin typeface="Rockwell"/>
                <a:ea typeface="Rockwell"/>
                <a:cs typeface="Rockwell"/>
                <a:sym typeface="Rockwell"/>
              </a:rPr>
              <a:t>Q&amp;A</a:t>
            </a:r>
            <a:endParaRPr sz="2800">
              <a:solidFill>
                <a:schemeClr val="dk1"/>
              </a:solidFill>
              <a:latin typeface="Rockwell"/>
              <a:ea typeface="Rockwell"/>
              <a:cs typeface="Rockwell"/>
              <a:sym typeface="Rockwell"/>
            </a:endParaRPr>
          </a:p>
        </p:txBody>
      </p:sp>
      <p:sp>
        <p:nvSpPr>
          <p:cNvPr id="363" name="Google Shape;363;p47"/>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364" name="Google Shape;364;p47"/>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365" name="Google Shape;365;p47"/>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366" name="Google Shape;366;p47"/>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sp>
        <p:nvSpPr>
          <p:cNvPr id="367" name="Google Shape;367;p47"/>
          <p:cNvSpPr/>
          <p:nvPr/>
        </p:nvSpPr>
        <p:spPr>
          <a:xfrm>
            <a:off x="355600" y="966427"/>
            <a:ext cx="8576700" cy="3219300"/>
          </a:xfrm>
          <a:prstGeom prst="rect">
            <a:avLst/>
          </a:prstGeom>
          <a:noFill/>
          <a:ln>
            <a:noFill/>
          </a:ln>
        </p:spPr>
        <p:txBody>
          <a:bodyPr anchorCtr="0" anchor="ctr" bIns="45700" lIns="91425" spcFirstLastPara="1" rIns="91425" wrap="square" tIns="45700">
            <a:noAutofit/>
          </a:bodyPr>
          <a:lstStyle/>
          <a:p>
            <a:pPr indent="0" lvl="0" marL="0" rtl="0" algn="ctr">
              <a:spcBef>
                <a:spcPts val="800"/>
              </a:spcBef>
              <a:spcAft>
                <a:spcPts val="0"/>
              </a:spcAft>
              <a:buNone/>
            </a:pPr>
            <a:r>
              <a:rPr b="1" lang="en" sz="1800">
                <a:latin typeface="Rockwell"/>
                <a:ea typeface="Rockwell"/>
                <a:cs typeface="Rockwell"/>
                <a:sym typeface="Rockwell"/>
              </a:rPr>
              <a:t>Q&amp;A</a:t>
            </a:r>
            <a:endParaRPr sz="1800">
              <a:latin typeface="Rockwell"/>
              <a:ea typeface="Rockwell"/>
              <a:cs typeface="Rockwell"/>
              <a:sym typeface="Rockwe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8"/>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1100"/>
              <a:buNone/>
            </a:pPr>
            <a:r>
              <a:t/>
            </a:r>
            <a:endParaRPr sz="2800">
              <a:solidFill>
                <a:schemeClr val="dk1"/>
              </a:solidFill>
              <a:latin typeface="Rockwell"/>
              <a:ea typeface="Rockwell"/>
              <a:cs typeface="Rockwell"/>
              <a:sym typeface="Rockwell"/>
            </a:endParaRPr>
          </a:p>
        </p:txBody>
      </p:sp>
      <p:sp>
        <p:nvSpPr>
          <p:cNvPr id="374" name="Google Shape;374;p48"/>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375" name="Google Shape;375;p48"/>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376" name="Google Shape;376;p48"/>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377" name="Google Shape;377;p48"/>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sp>
        <p:nvSpPr>
          <p:cNvPr id="378" name="Google Shape;378;p48"/>
          <p:cNvSpPr/>
          <p:nvPr/>
        </p:nvSpPr>
        <p:spPr>
          <a:xfrm>
            <a:off x="355600" y="966427"/>
            <a:ext cx="8576700" cy="3219300"/>
          </a:xfrm>
          <a:prstGeom prst="rect">
            <a:avLst/>
          </a:prstGeom>
          <a:noFill/>
          <a:ln>
            <a:noFill/>
          </a:ln>
        </p:spPr>
        <p:txBody>
          <a:bodyPr anchorCtr="0" anchor="ctr" bIns="45700" lIns="91425" spcFirstLastPara="1" rIns="91425" wrap="square" tIns="45700">
            <a:noAutofit/>
          </a:bodyPr>
          <a:lstStyle/>
          <a:p>
            <a:pPr indent="0" lvl="0" marL="0" rtl="0" algn="ctr">
              <a:spcBef>
                <a:spcPts val="800"/>
              </a:spcBef>
              <a:spcAft>
                <a:spcPts val="0"/>
              </a:spcAft>
              <a:buNone/>
            </a:pPr>
            <a:r>
              <a:rPr b="1" lang="en" sz="1800">
                <a:latin typeface="Rockwell"/>
                <a:ea typeface="Rockwell"/>
                <a:cs typeface="Rockwell"/>
                <a:sym typeface="Rockwell"/>
              </a:rPr>
              <a:t>(End)</a:t>
            </a:r>
            <a:endParaRPr sz="1800">
              <a:latin typeface="Rockwell"/>
              <a:ea typeface="Rockwell"/>
              <a:cs typeface="Rockwell"/>
              <a:sym typeface="Rockwe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4"/>
          <p:cNvSpPr txBox="1"/>
          <p:nvPr/>
        </p:nvSpPr>
        <p:spPr>
          <a:xfrm>
            <a:off x="1258199" y="272684"/>
            <a:ext cx="67587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800">
                <a:latin typeface="Rockwell"/>
                <a:ea typeface="Rockwell"/>
                <a:cs typeface="Rockwell"/>
                <a:sym typeface="Rockwell"/>
              </a:rPr>
              <a:t>Table of Contents</a:t>
            </a:r>
            <a:endParaRPr sz="2800">
              <a:latin typeface="Rockwell"/>
              <a:ea typeface="Rockwell"/>
              <a:cs typeface="Rockwell"/>
              <a:sym typeface="Rockwell"/>
            </a:endParaRPr>
          </a:p>
        </p:txBody>
      </p:sp>
      <p:pic>
        <p:nvPicPr>
          <p:cNvPr descr="AofL_Logo_Color_RGB.png" id="106" name="Google Shape;106;p24"/>
          <p:cNvPicPr preferRelativeResize="0"/>
          <p:nvPr/>
        </p:nvPicPr>
        <p:blipFill rotWithShape="1">
          <a:blip r:embed="rId3">
            <a:alphaModFix/>
          </a:blip>
          <a:srcRect b="0" l="0" r="0" t="0"/>
          <a:stretch/>
        </p:blipFill>
        <p:spPr>
          <a:xfrm>
            <a:off x="125783" y="227642"/>
            <a:ext cx="785813" cy="569576"/>
          </a:xfrm>
          <a:prstGeom prst="rect">
            <a:avLst/>
          </a:prstGeom>
          <a:noFill/>
          <a:ln>
            <a:noFill/>
          </a:ln>
        </p:spPr>
      </p:pic>
      <p:sp>
        <p:nvSpPr>
          <p:cNvPr id="107" name="Google Shape;107;p24"/>
          <p:cNvSpPr txBox="1"/>
          <p:nvPr/>
        </p:nvSpPr>
        <p:spPr>
          <a:xfrm>
            <a:off x="3517606" y="4836710"/>
            <a:ext cx="1837800" cy="184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t>
            </a:r>
            <a:r>
              <a:rPr lang="en" sz="1000">
                <a:solidFill>
                  <a:srgbClr val="BFBFBF"/>
                </a:solidFill>
                <a:latin typeface="Proxima Nova"/>
                <a:ea typeface="Proxima Nova"/>
                <a:cs typeface="Proxima Nova"/>
                <a:sym typeface="Proxima Nova"/>
              </a:rPr>
              <a:t>a</a:t>
            </a:r>
            <a:r>
              <a:rPr lang="en" sz="1000">
                <a:solidFill>
                  <a:srgbClr val="BFBFBF"/>
                </a:solidFill>
                <a:latin typeface="Proxima Nova"/>
                <a:ea typeface="Proxima Nova"/>
                <a:cs typeface="Proxima Nova"/>
                <a:sym typeface="Proxima Nova"/>
              </a:rPr>
              <a:t>ry and Confidential.</a:t>
            </a:r>
            <a:endParaRPr sz="1000">
              <a:solidFill>
                <a:srgbClr val="BFBFBF"/>
              </a:solidFill>
              <a:latin typeface="Proxima Nova"/>
              <a:ea typeface="Proxima Nova"/>
              <a:cs typeface="Proxima Nova"/>
              <a:sym typeface="Proxima Nova"/>
            </a:endParaRPr>
          </a:p>
        </p:txBody>
      </p:sp>
      <p:sp>
        <p:nvSpPr>
          <p:cNvPr id="108" name="Google Shape;108;p24"/>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sp>
        <p:nvSpPr>
          <p:cNvPr id="109" name="Google Shape;109;p24"/>
          <p:cNvSpPr/>
          <p:nvPr/>
        </p:nvSpPr>
        <p:spPr>
          <a:xfrm>
            <a:off x="237067" y="1158396"/>
            <a:ext cx="8576733" cy="2716128"/>
          </a:xfrm>
          <a:prstGeom prst="rect">
            <a:avLst/>
          </a:prstGeom>
          <a:noFill/>
          <a:ln>
            <a:noFill/>
          </a:ln>
        </p:spPr>
        <p:txBody>
          <a:bodyPr anchorCtr="0" anchor="t" bIns="45700" lIns="91425" spcFirstLastPara="1" rIns="91425" wrap="square" tIns="45700">
            <a:noAutofit/>
          </a:bodyPr>
          <a:lstStyle/>
          <a:p>
            <a:pPr indent="-342900" lvl="0" marL="525780" marR="0" rtl="0" algn="l">
              <a:spcBef>
                <a:spcPts val="0"/>
              </a:spcBef>
              <a:spcAft>
                <a:spcPts val="0"/>
              </a:spcAft>
              <a:buClr>
                <a:srgbClr val="66CCFF"/>
              </a:buClr>
              <a:buSzPts val="2160"/>
              <a:buFont typeface="Arial"/>
              <a:buAutoNum type="arabicPeriod"/>
            </a:pPr>
            <a:r>
              <a:rPr lang="en" sz="2400">
                <a:latin typeface="Rockwell"/>
                <a:ea typeface="Rockwell"/>
                <a:cs typeface="Rockwell"/>
                <a:sym typeface="Rockwell"/>
              </a:rPr>
              <a:t>Overview of the Pilot</a:t>
            </a:r>
            <a:endParaRPr sz="2400">
              <a:latin typeface="Rockwell"/>
              <a:ea typeface="Rockwell"/>
              <a:cs typeface="Rockwell"/>
              <a:sym typeface="Rockwell"/>
            </a:endParaRPr>
          </a:p>
          <a:p>
            <a:pPr indent="-342900" lvl="0" marL="525780" marR="0" rtl="0" algn="l">
              <a:spcBef>
                <a:spcPts val="0"/>
              </a:spcBef>
              <a:spcAft>
                <a:spcPts val="0"/>
              </a:spcAft>
              <a:buClr>
                <a:srgbClr val="66CCFF"/>
              </a:buClr>
              <a:buSzPts val="2160"/>
              <a:buFont typeface="Arial"/>
              <a:buAutoNum type="arabicPeriod"/>
            </a:pPr>
            <a:r>
              <a:rPr lang="en" sz="2400">
                <a:latin typeface="Rockwell"/>
                <a:ea typeface="Rockwell"/>
                <a:cs typeface="Rockwell"/>
                <a:sym typeface="Rockwell"/>
              </a:rPr>
              <a:t>Program Usage</a:t>
            </a:r>
            <a:endParaRPr sz="2400">
              <a:latin typeface="Rockwell"/>
              <a:ea typeface="Rockwell"/>
              <a:cs typeface="Rockwell"/>
              <a:sym typeface="Rockwell"/>
            </a:endParaRPr>
          </a:p>
          <a:p>
            <a:pPr indent="-358140" lvl="0" marL="525780" marR="0" rtl="0" algn="l">
              <a:spcBef>
                <a:spcPts val="0"/>
              </a:spcBef>
              <a:spcAft>
                <a:spcPts val="0"/>
              </a:spcAft>
              <a:buClr>
                <a:srgbClr val="66CCFF"/>
              </a:buClr>
              <a:buSzPts val="2400"/>
              <a:buFont typeface="Rockwell"/>
              <a:buAutoNum type="arabicPeriod"/>
            </a:pPr>
            <a:r>
              <a:rPr lang="en" sz="2400">
                <a:latin typeface="Rockwell"/>
                <a:ea typeface="Rockwell"/>
                <a:cs typeface="Rockwell"/>
                <a:sym typeface="Rockwell"/>
              </a:rPr>
              <a:t>Skill Growth</a:t>
            </a:r>
            <a:endParaRPr sz="2400">
              <a:latin typeface="Rockwell"/>
              <a:ea typeface="Rockwell"/>
              <a:cs typeface="Rockwell"/>
              <a:sym typeface="Rockwell"/>
            </a:endParaRPr>
          </a:p>
          <a:p>
            <a:pPr indent="-358140" lvl="0" marL="525780" marR="0" rtl="0" algn="l">
              <a:spcBef>
                <a:spcPts val="0"/>
              </a:spcBef>
              <a:spcAft>
                <a:spcPts val="0"/>
              </a:spcAft>
              <a:buClr>
                <a:srgbClr val="66CCFF"/>
              </a:buClr>
              <a:buSzPts val="2400"/>
              <a:buFont typeface="Rockwell"/>
              <a:buAutoNum type="arabicPeriod"/>
            </a:pPr>
            <a:r>
              <a:rPr lang="en" sz="2400">
                <a:latin typeface="Rockwell"/>
                <a:ea typeface="Rockwell"/>
                <a:cs typeface="Rockwell"/>
                <a:sym typeface="Rockwell"/>
              </a:rPr>
              <a:t>Usage Patterns and Variability</a:t>
            </a:r>
            <a:endParaRPr sz="2400">
              <a:latin typeface="Rockwell"/>
              <a:ea typeface="Rockwell"/>
              <a:cs typeface="Rockwell"/>
              <a:sym typeface="Rockwell"/>
            </a:endParaRPr>
          </a:p>
          <a:p>
            <a:pPr indent="-358140" lvl="0" marL="525780" marR="0" rtl="0" algn="l">
              <a:spcBef>
                <a:spcPts val="0"/>
              </a:spcBef>
              <a:spcAft>
                <a:spcPts val="0"/>
              </a:spcAft>
              <a:buClr>
                <a:srgbClr val="66CCFF"/>
              </a:buClr>
              <a:buSzPts val="2400"/>
              <a:buFont typeface="Rockwell"/>
              <a:buAutoNum type="arabicPeriod"/>
            </a:pPr>
            <a:r>
              <a:rPr lang="en" sz="2400">
                <a:latin typeface="Rockwell"/>
                <a:ea typeface="Rockwell"/>
                <a:cs typeface="Rockwell"/>
                <a:sym typeface="Rockwell"/>
              </a:rPr>
              <a:t>Recommendations</a:t>
            </a:r>
            <a:endParaRPr sz="2400">
              <a:latin typeface="Rockwell"/>
              <a:ea typeface="Rockwell"/>
              <a:cs typeface="Rockwell"/>
              <a:sym typeface="Rockwell"/>
            </a:endParaRPr>
          </a:p>
          <a:p>
            <a:pPr indent="-358140" lvl="0" marL="525780" marR="0" rtl="0" algn="l">
              <a:spcBef>
                <a:spcPts val="0"/>
              </a:spcBef>
              <a:spcAft>
                <a:spcPts val="0"/>
              </a:spcAft>
              <a:buClr>
                <a:srgbClr val="66CCFF"/>
              </a:buClr>
              <a:buSzPts val="2400"/>
              <a:buFont typeface="Rockwell"/>
              <a:buAutoNum type="arabicPeriod"/>
            </a:pPr>
            <a:r>
              <a:rPr lang="en" sz="2400">
                <a:latin typeface="Rockwell"/>
                <a:ea typeface="Rockwell"/>
                <a:cs typeface="Rockwell"/>
                <a:sym typeface="Rockwell"/>
              </a:rPr>
              <a:t>Q&amp;A</a:t>
            </a:r>
            <a:endParaRPr sz="2400">
              <a:latin typeface="Rockwell"/>
              <a:ea typeface="Rockwell"/>
              <a:cs typeface="Rockwell"/>
              <a:sym typeface="Rockwell"/>
            </a:endParaRPr>
          </a:p>
        </p:txBody>
      </p:sp>
      <p:pic>
        <p:nvPicPr>
          <p:cNvPr descr="AofL_logo_gray.png" id="110" name="Google Shape;110;p24"/>
          <p:cNvPicPr preferRelativeResize="0"/>
          <p:nvPr/>
        </p:nvPicPr>
        <p:blipFill rotWithShape="1">
          <a:blip r:embed="rId4">
            <a:alphaModFix/>
          </a:blip>
          <a:srcRect b="0" l="0" r="0" t="0"/>
          <a:stretch/>
        </p:blipFill>
        <p:spPr>
          <a:xfrm>
            <a:off x="355601" y="4834530"/>
            <a:ext cx="933450" cy="15180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5"/>
          <p:cNvSpPr txBox="1"/>
          <p:nvPr/>
        </p:nvSpPr>
        <p:spPr>
          <a:xfrm>
            <a:off x="1258199" y="272684"/>
            <a:ext cx="67587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800">
                <a:latin typeface="Rockwell"/>
                <a:ea typeface="Rockwell"/>
                <a:cs typeface="Rockwell"/>
                <a:sym typeface="Rockwell"/>
              </a:rPr>
              <a:t>Overview of the Pilot</a:t>
            </a:r>
            <a:endParaRPr sz="2800">
              <a:latin typeface="Rockwell"/>
              <a:ea typeface="Rockwell"/>
              <a:cs typeface="Rockwell"/>
              <a:sym typeface="Rockwell"/>
            </a:endParaRPr>
          </a:p>
        </p:txBody>
      </p:sp>
      <p:pic>
        <p:nvPicPr>
          <p:cNvPr descr="AofL_Logo_Color_RGB.png" id="117" name="Google Shape;117;p25"/>
          <p:cNvPicPr preferRelativeResize="0"/>
          <p:nvPr/>
        </p:nvPicPr>
        <p:blipFill rotWithShape="1">
          <a:blip r:embed="rId3">
            <a:alphaModFix/>
          </a:blip>
          <a:srcRect b="0" l="0" r="0" t="0"/>
          <a:stretch/>
        </p:blipFill>
        <p:spPr>
          <a:xfrm>
            <a:off x="125783" y="227642"/>
            <a:ext cx="785813" cy="569576"/>
          </a:xfrm>
          <a:prstGeom prst="rect">
            <a:avLst/>
          </a:prstGeom>
          <a:noFill/>
          <a:ln>
            <a:noFill/>
          </a:ln>
        </p:spPr>
      </p:pic>
      <p:sp>
        <p:nvSpPr>
          <p:cNvPr id="118" name="Google Shape;118;p25"/>
          <p:cNvSpPr txBox="1"/>
          <p:nvPr/>
        </p:nvSpPr>
        <p:spPr>
          <a:xfrm>
            <a:off x="3517606" y="4836710"/>
            <a:ext cx="1837856" cy="18466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119" name="Google Shape;119;p25"/>
          <p:cNvSpPr txBox="1"/>
          <p:nvPr>
            <p:ph idx="12" type="sldNum"/>
          </p:nvPr>
        </p:nvSpPr>
        <p:spPr>
          <a:xfrm>
            <a:off x="6553200" y="4803219"/>
            <a:ext cx="2133600" cy="201931"/>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120" name="Google Shape;120;p25"/>
          <p:cNvPicPr preferRelativeResize="0"/>
          <p:nvPr/>
        </p:nvPicPr>
        <p:blipFill rotWithShape="1">
          <a:blip r:embed="rId4">
            <a:alphaModFix/>
          </a:blip>
          <a:srcRect b="0" l="0" r="0" t="0"/>
          <a:stretch/>
        </p:blipFill>
        <p:spPr>
          <a:xfrm>
            <a:off x="355601" y="4834530"/>
            <a:ext cx="933450" cy="151807"/>
          </a:xfrm>
          <a:prstGeom prst="rect">
            <a:avLst/>
          </a:prstGeom>
          <a:noFill/>
          <a:ln>
            <a:noFill/>
          </a:ln>
        </p:spPr>
      </p:pic>
      <p:sp>
        <p:nvSpPr>
          <p:cNvPr id="121" name="Google Shape;121;p25"/>
          <p:cNvSpPr/>
          <p:nvPr/>
        </p:nvSpPr>
        <p:spPr>
          <a:xfrm>
            <a:off x="237067" y="1158396"/>
            <a:ext cx="8576733" cy="3270126"/>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 sz="2400">
                <a:latin typeface="Rockwell"/>
                <a:ea typeface="Rockwell"/>
                <a:cs typeface="Rockwell"/>
                <a:sym typeface="Rockwell"/>
              </a:rPr>
              <a:t>Description of the Pilot</a:t>
            </a:r>
            <a:endParaRPr b="1" sz="2400">
              <a:latin typeface="Rockwell"/>
              <a:ea typeface="Rockwell"/>
              <a:cs typeface="Rockwell"/>
              <a:sym typeface="Rockwell"/>
            </a:endParaRPr>
          </a:p>
          <a:p>
            <a:pPr indent="-342900" lvl="0" marL="457200" rtl="0" algn="l">
              <a:spcBef>
                <a:spcPts val="800"/>
              </a:spcBef>
              <a:spcAft>
                <a:spcPts val="0"/>
              </a:spcAft>
              <a:buClr>
                <a:srgbClr val="66CCFF"/>
              </a:buClr>
              <a:buSzPts val="1800"/>
              <a:buChar char="•"/>
            </a:pPr>
            <a:r>
              <a:rPr b="1" lang="en" sz="1800">
                <a:latin typeface="Rockwell"/>
                <a:ea typeface="Rockwell"/>
                <a:cs typeface="Rockwell"/>
                <a:sym typeface="Rockwell"/>
              </a:rPr>
              <a:t>Duration</a:t>
            </a:r>
            <a:r>
              <a:rPr lang="en" sz="1800">
                <a:latin typeface="Rockwell"/>
                <a:ea typeface="Rockwell"/>
                <a:cs typeface="Rockwell"/>
                <a:sym typeface="Rockwell"/>
              </a:rPr>
              <a:t>: The pilot program ran for 20 weeks, allowing ample time to thoroughly </a:t>
            </a:r>
            <a:r>
              <a:rPr lang="en" sz="1800">
                <a:latin typeface="Rockwell"/>
                <a:ea typeface="Rockwell"/>
                <a:cs typeface="Rockwell"/>
                <a:sym typeface="Rockwell"/>
              </a:rPr>
              <a:t>assess its impact on </a:t>
            </a:r>
            <a:r>
              <a:rPr lang="en" sz="1800">
                <a:latin typeface="Rockwell"/>
                <a:ea typeface="Rockwell"/>
                <a:cs typeface="Rockwell"/>
                <a:sym typeface="Rockwell"/>
              </a:rPr>
              <a:t>Rincon School District participants.</a:t>
            </a:r>
            <a:endParaRPr sz="1800">
              <a:latin typeface="Rockwell"/>
              <a:ea typeface="Rockwell"/>
              <a:cs typeface="Rockwell"/>
              <a:sym typeface="Rockwell"/>
            </a:endParaRPr>
          </a:p>
          <a:p>
            <a:pPr indent="-342900" lvl="0" marL="457200" rtl="0" algn="l">
              <a:spcBef>
                <a:spcPts val="800"/>
              </a:spcBef>
              <a:spcAft>
                <a:spcPts val="0"/>
              </a:spcAft>
              <a:buClr>
                <a:srgbClr val="66CCFF"/>
              </a:buClr>
              <a:buSzPts val="1800"/>
              <a:buChar char="•"/>
            </a:pPr>
            <a:r>
              <a:rPr b="1" lang="en" sz="1800">
                <a:latin typeface="Rockwell"/>
                <a:ea typeface="Rockwell"/>
                <a:cs typeface="Rockwell"/>
                <a:sym typeface="Rockwell"/>
              </a:rPr>
              <a:t>Objective</a:t>
            </a:r>
            <a:r>
              <a:rPr lang="en" sz="1800">
                <a:latin typeface="Rockwell"/>
                <a:ea typeface="Rockwell"/>
                <a:cs typeface="Rockwell"/>
                <a:sym typeface="Rockwell"/>
              </a:rPr>
              <a:t>: To familiarize RSD students with My Math Academy and My Reading Academy—two AI-powered personalized learning tools aimed at boosting their readiness for grade-level standards.</a:t>
            </a:r>
            <a:endParaRPr sz="1800">
              <a:latin typeface="Rockwell"/>
              <a:ea typeface="Rockwell"/>
              <a:cs typeface="Rockwell"/>
              <a:sym typeface="Rockwe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6"/>
          <p:cNvSpPr/>
          <p:nvPr/>
        </p:nvSpPr>
        <p:spPr>
          <a:xfrm>
            <a:off x="237067" y="1158396"/>
            <a:ext cx="8576700" cy="327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 sz="2400">
                <a:latin typeface="Rockwell"/>
                <a:ea typeface="Rockwell"/>
                <a:cs typeface="Rockwell"/>
                <a:sym typeface="Rockwell"/>
              </a:rPr>
              <a:t>Process</a:t>
            </a:r>
            <a:endParaRPr b="1" sz="2400">
              <a:latin typeface="Rockwell"/>
              <a:ea typeface="Rockwell"/>
              <a:cs typeface="Rockwell"/>
              <a:sym typeface="Rockwell"/>
            </a:endParaRPr>
          </a:p>
          <a:p>
            <a:pPr indent="-342900" lvl="0" marL="457200" rtl="0" algn="l">
              <a:spcBef>
                <a:spcPts val="800"/>
              </a:spcBef>
              <a:spcAft>
                <a:spcPts val="0"/>
              </a:spcAft>
              <a:buSzPts val="1800"/>
              <a:buFont typeface="Rockwell"/>
              <a:buAutoNum type="arabicPeriod"/>
            </a:pPr>
            <a:r>
              <a:rPr b="1" lang="en" sz="1800">
                <a:latin typeface="Rockwell"/>
                <a:ea typeface="Rockwell"/>
                <a:cs typeface="Rockwell"/>
                <a:sym typeface="Rockwell"/>
              </a:rPr>
              <a:t>Placement Mode</a:t>
            </a:r>
            <a:r>
              <a:rPr lang="en" sz="1800">
                <a:latin typeface="Rockwell"/>
                <a:ea typeface="Rockwell"/>
                <a:cs typeface="Rockwell"/>
                <a:sym typeface="Rockwell"/>
              </a:rPr>
              <a:t>: Students started with an adaptive placement phase designed to evaluate their existing knowledge and skill levels.</a:t>
            </a:r>
            <a:endParaRPr sz="1800">
              <a:latin typeface="Rockwell"/>
              <a:ea typeface="Rockwell"/>
              <a:cs typeface="Rockwell"/>
              <a:sym typeface="Rockwell"/>
            </a:endParaRPr>
          </a:p>
          <a:p>
            <a:pPr indent="-342900" lvl="0" marL="457200" rtl="0" algn="l">
              <a:spcBef>
                <a:spcPts val="0"/>
              </a:spcBef>
              <a:spcAft>
                <a:spcPts val="0"/>
              </a:spcAft>
              <a:buSzPts val="1800"/>
              <a:buFont typeface="Rockwell"/>
              <a:buAutoNum type="arabicPeriod"/>
            </a:pPr>
            <a:r>
              <a:rPr b="1" lang="en" sz="1800">
                <a:latin typeface="Rockwell"/>
                <a:ea typeface="Rockwell"/>
                <a:cs typeface="Rockwell"/>
                <a:sym typeface="Rockwell"/>
              </a:rPr>
              <a:t>Gameplay</a:t>
            </a:r>
            <a:r>
              <a:rPr lang="en" sz="1800">
                <a:latin typeface="Rockwell"/>
                <a:ea typeface="Rockwell"/>
                <a:cs typeface="Rockwell"/>
                <a:sym typeface="Rockwell"/>
              </a:rPr>
              <a:t>: Following the placement phase, students moved into regular gameplay. Here, an AI-powered recommendation engine personalized learning activities to fit each student’s optimal learning zone.</a:t>
            </a:r>
            <a:endParaRPr sz="1800">
              <a:latin typeface="Rockwell"/>
              <a:ea typeface="Rockwell"/>
              <a:cs typeface="Rockwell"/>
              <a:sym typeface="Rockwell"/>
            </a:endParaRPr>
          </a:p>
          <a:p>
            <a:pPr indent="-342900" lvl="0" marL="457200" rtl="0" algn="l">
              <a:spcBef>
                <a:spcPts val="0"/>
              </a:spcBef>
              <a:spcAft>
                <a:spcPts val="0"/>
              </a:spcAft>
              <a:buSzPts val="1800"/>
              <a:buFont typeface="Rockwell"/>
              <a:buAutoNum type="arabicPeriod"/>
            </a:pPr>
            <a:r>
              <a:rPr b="1" lang="en" sz="1800">
                <a:latin typeface="Rockwell"/>
                <a:ea typeface="Rockwell"/>
                <a:cs typeface="Rockwell"/>
                <a:sym typeface="Rockwell"/>
              </a:rPr>
              <a:t>Skill Mastery</a:t>
            </a:r>
            <a:r>
              <a:rPr lang="en" sz="1800">
                <a:latin typeface="Rockwell"/>
                <a:ea typeface="Rockwell"/>
                <a:cs typeface="Rockwell"/>
                <a:sym typeface="Rockwell"/>
              </a:rPr>
              <a:t>: Students engaged in activities aimed at mastering skills that aligned with grade-level standards, focusing on clear, measurable progress</a:t>
            </a:r>
            <a:r>
              <a:rPr lang="en" sz="1800">
                <a:latin typeface="Rockwell"/>
                <a:ea typeface="Rockwell"/>
                <a:cs typeface="Rockwell"/>
                <a:sym typeface="Rockwell"/>
              </a:rPr>
              <a:t>.</a:t>
            </a:r>
            <a:endParaRPr sz="1800">
              <a:latin typeface="Rockwell"/>
              <a:ea typeface="Rockwell"/>
              <a:cs typeface="Rockwell"/>
              <a:sym typeface="Rockwell"/>
            </a:endParaRPr>
          </a:p>
          <a:p>
            <a:pPr indent="0" lvl="0" marL="0" rtl="0" algn="l">
              <a:spcBef>
                <a:spcPts val="800"/>
              </a:spcBef>
              <a:spcAft>
                <a:spcPts val="0"/>
              </a:spcAft>
              <a:buNone/>
            </a:pPr>
            <a:r>
              <a:t/>
            </a:r>
            <a:endParaRPr sz="1000">
              <a:latin typeface="Rockwell"/>
              <a:ea typeface="Rockwell"/>
              <a:cs typeface="Rockwell"/>
              <a:sym typeface="Rockwell"/>
            </a:endParaRPr>
          </a:p>
          <a:p>
            <a:pPr indent="0" lvl="0" marL="0" rtl="0" algn="l">
              <a:spcBef>
                <a:spcPts val="800"/>
              </a:spcBef>
              <a:spcAft>
                <a:spcPts val="0"/>
              </a:spcAft>
              <a:buNone/>
            </a:pPr>
            <a:r>
              <a:rPr b="1" lang="en" sz="1800">
                <a:latin typeface="Rockwell"/>
                <a:ea typeface="Rockwell"/>
                <a:cs typeface="Rockwell"/>
                <a:sym typeface="Rockwell"/>
              </a:rPr>
              <a:t>Key Stakeholders</a:t>
            </a:r>
            <a:r>
              <a:rPr lang="en" sz="1800">
                <a:latin typeface="Rockwell"/>
                <a:ea typeface="Rockwell"/>
                <a:cs typeface="Rockwell"/>
                <a:sym typeface="Rockwell"/>
              </a:rPr>
              <a:t>: The pilot served as a testbed for districts to evaluate the effectiveness of the program before considering a district-wide rollout.</a:t>
            </a:r>
            <a:endParaRPr sz="1800">
              <a:latin typeface="Rockwell"/>
              <a:ea typeface="Rockwell"/>
              <a:cs typeface="Rockwell"/>
              <a:sym typeface="Rockwell"/>
            </a:endParaRPr>
          </a:p>
          <a:p>
            <a:pPr indent="0" lvl="0" marL="0" rtl="0" algn="l">
              <a:spcBef>
                <a:spcPts val="800"/>
              </a:spcBef>
              <a:spcAft>
                <a:spcPts val="0"/>
              </a:spcAft>
              <a:buNone/>
            </a:pPr>
            <a:r>
              <a:t/>
            </a:r>
            <a:endParaRPr sz="1800">
              <a:latin typeface="Rockwell"/>
              <a:ea typeface="Rockwell"/>
              <a:cs typeface="Rockwell"/>
              <a:sym typeface="Rockwell"/>
            </a:endParaRPr>
          </a:p>
          <a:p>
            <a:pPr indent="0" lvl="0" marL="0" rtl="0" algn="l">
              <a:spcBef>
                <a:spcPts val="800"/>
              </a:spcBef>
              <a:spcAft>
                <a:spcPts val="0"/>
              </a:spcAft>
              <a:buNone/>
            </a:pPr>
            <a:r>
              <a:t/>
            </a:r>
            <a:endParaRPr sz="1800">
              <a:latin typeface="Rockwell"/>
              <a:ea typeface="Rockwell"/>
              <a:cs typeface="Rockwell"/>
              <a:sym typeface="Rockwell"/>
            </a:endParaRPr>
          </a:p>
        </p:txBody>
      </p:sp>
      <p:sp>
        <p:nvSpPr>
          <p:cNvPr id="128" name="Google Shape;128;p26"/>
          <p:cNvSpPr txBox="1"/>
          <p:nvPr/>
        </p:nvSpPr>
        <p:spPr>
          <a:xfrm>
            <a:off x="1258199" y="272684"/>
            <a:ext cx="67587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800">
                <a:latin typeface="Rockwell"/>
                <a:ea typeface="Rockwell"/>
                <a:cs typeface="Rockwell"/>
                <a:sym typeface="Rockwell"/>
              </a:rPr>
              <a:t>Overview of the Pilot</a:t>
            </a:r>
            <a:endParaRPr sz="2800">
              <a:latin typeface="Rockwell"/>
              <a:ea typeface="Rockwell"/>
              <a:cs typeface="Rockwell"/>
              <a:sym typeface="Rockwell"/>
            </a:endParaRPr>
          </a:p>
        </p:txBody>
      </p:sp>
      <p:pic>
        <p:nvPicPr>
          <p:cNvPr descr="AofL_Logo_Color_RGB.png" id="129" name="Google Shape;129;p26"/>
          <p:cNvPicPr preferRelativeResize="0"/>
          <p:nvPr/>
        </p:nvPicPr>
        <p:blipFill rotWithShape="1">
          <a:blip r:embed="rId3">
            <a:alphaModFix/>
          </a:blip>
          <a:srcRect b="0" l="0" r="0" t="0"/>
          <a:stretch/>
        </p:blipFill>
        <p:spPr>
          <a:xfrm>
            <a:off x="125783" y="227642"/>
            <a:ext cx="785812" cy="569576"/>
          </a:xfrm>
          <a:prstGeom prst="rect">
            <a:avLst/>
          </a:prstGeom>
          <a:noFill/>
          <a:ln>
            <a:noFill/>
          </a:ln>
        </p:spPr>
      </p:pic>
      <p:sp>
        <p:nvSpPr>
          <p:cNvPr id="130" name="Google Shape;130;p26"/>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131" name="Google Shape;131;p26"/>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132" name="Google Shape;132;p26"/>
          <p:cNvPicPr preferRelativeResize="0"/>
          <p:nvPr/>
        </p:nvPicPr>
        <p:blipFill rotWithShape="1">
          <a:blip r:embed="rId4">
            <a:alphaModFix/>
          </a:blip>
          <a:srcRect b="0" l="0" r="0" t="0"/>
          <a:stretch/>
        </p:blipFill>
        <p:spPr>
          <a:xfrm>
            <a:off x="355601" y="4834530"/>
            <a:ext cx="933450" cy="15180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7"/>
          <p:cNvSpPr/>
          <p:nvPr/>
        </p:nvSpPr>
        <p:spPr>
          <a:xfrm>
            <a:off x="237067" y="1158396"/>
            <a:ext cx="8576700" cy="3270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 sz="2400">
                <a:latin typeface="Rockwell"/>
                <a:ea typeface="Rockwell"/>
                <a:cs typeface="Rockwell"/>
                <a:sym typeface="Rockwell"/>
              </a:rPr>
              <a:t>Key Outcomes Monitored</a:t>
            </a:r>
            <a:endParaRPr b="1" sz="2400">
              <a:latin typeface="Rockwell"/>
              <a:ea typeface="Rockwell"/>
              <a:cs typeface="Rockwell"/>
              <a:sym typeface="Rockwell"/>
            </a:endParaRPr>
          </a:p>
          <a:p>
            <a:pPr indent="-342900" lvl="0" marL="457200" rtl="0" algn="l">
              <a:spcBef>
                <a:spcPts val="800"/>
              </a:spcBef>
              <a:spcAft>
                <a:spcPts val="0"/>
              </a:spcAft>
              <a:buSzPts val="1800"/>
              <a:buFont typeface="Rockwell"/>
              <a:buAutoNum type="arabicPeriod"/>
            </a:pPr>
            <a:r>
              <a:rPr b="1" lang="en" sz="1800">
                <a:latin typeface="Rockwell"/>
                <a:ea typeface="Rockwell"/>
                <a:cs typeface="Rockwell"/>
                <a:sym typeface="Rockwell"/>
              </a:rPr>
              <a:t>Student Engagement:</a:t>
            </a:r>
            <a:r>
              <a:rPr lang="en" sz="1800">
                <a:latin typeface="Rockwell"/>
                <a:ea typeface="Rockwell"/>
                <a:cs typeface="Rockwell"/>
                <a:sym typeface="Rockwell"/>
              </a:rPr>
              <a:t> Usage patterns, active days, and time spent in the program.</a:t>
            </a:r>
            <a:endParaRPr sz="1800">
              <a:latin typeface="Rockwell"/>
              <a:ea typeface="Rockwell"/>
              <a:cs typeface="Rockwell"/>
              <a:sym typeface="Rockwell"/>
            </a:endParaRPr>
          </a:p>
          <a:p>
            <a:pPr indent="-342900" lvl="0" marL="457200" rtl="0" algn="l">
              <a:spcBef>
                <a:spcPts val="0"/>
              </a:spcBef>
              <a:spcAft>
                <a:spcPts val="0"/>
              </a:spcAft>
              <a:buSzPts val="1800"/>
              <a:buFont typeface="Rockwell"/>
              <a:buAutoNum type="arabicPeriod"/>
            </a:pPr>
            <a:r>
              <a:rPr b="1" lang="en" sz="1800">
                <a:latin typeface="Rockwell"/>
                <a:ea typeface="Rockwell"/>
                <a:cs typeface="Rockwell"/>
                <a:sym typeface="Rockwell"/>
              </a:rPr>
              <a:t>Skill Growth:</a:t>
            </a:r>
            <a:r>
              <a:rPr lang="en" sz="1800">
                <a:latin typeface="Rockwell"/>
                <a:ea typeface="Rockwell"/>
                <a:cs typeface="Rockwell"/>
                <a:sym typeface="Rockwell"/>
              </a:rPr>
              <a:t> Progress in skill mastery within grade-level domains.</a:t>
            </a:r>
            <a:endParaRPr sz="1800">
              <a:latin typeface="Rockwell"/>
              <a:ea typeface="Rockwell"/>
              <a:cs typeface="Rockwell"/>
              <a:sym typeface="Rockwell"/>
            </a:endParaRPr>
          </a:p>
          <a:p>
            <a:pPr indent="-342900" lvl="0" marL="457200" rtl="0" algn="l">
              <a:spcBef>
                <a:spcPts val="0"/>
              </a:spcBef>
              <a:spcAft>
                <a:spcPts val="0"/>
              </a:spcAft>
              <a:buSzPts val="1800"/>
              <a:buFont typeface="Rockwell"/>
              <a:buAutoNum type="arabicPeriod"/>
            </a:pPr>
            <a:r>
              <a:rPr b="1" lang="en" sz="1800">
                <a:latin typeface="Rockwell"/>
                <a:ea typeface="Rockwell"/>
                <a:cs typeface="Rockwell"/>
                <a:sym typeface="Rockwell"/>
              </a:rPr>
              <a:t>Insights for Improvement:</a:t>
            </a:r>
            <a:r>
              <a:rPr lang="en" sz="1800">
                <a:latin typeface="Rockwell"/>
                <a:ea typeface="Rockwell"/>
                <a:cs typeface="Rockwell"/>
                <a:sym typeface="Rockwell"/>
              </a:rPr>
              <a:t> Usage behaviors that contributed to success and variability among students.</a:t>
            </a:r>
            <a:endParaRPr sz="1800">
              <a:latin typeface="Rockwell"/>
              <a:ea typeface="Rockwell"/>
              <a:cs typeface="Rockwell"/>
              <a:sym typeface="Rockwell"/>
            </a:endParaRPr>
          </a:p>
        </p:txBody>
      </p:sp>
      <p:sp>
        <p:nvSpPr>
          <p:cNvPr id="139" name="Google Shape;139;p27"/>
          <p:cNvSpPr txBox="1"/>
          <p:nvPr/>
        </p:nvSpPr>
        <p:spPr>
          <a:xfrm>
            <a:off x="1258199" y="272684"/>
            <a:ext cx="67587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800">
                <a:latin typeface="Rockwell"/>
                <a:ea typeface="Rockwell"/>
                <a:cs typeface="Rockwell"/>
                <a:sym typeface="Rockwell"/>
              </a:rPr>
              <a:t>Overview of the Pilot</a:t>
            </a:r>
            <a:endParaRPr sz="2800">
              <a:latin typeface="Rockwell"/>
              <a:ea typeface="Rockwell"/>
              <a:cs typeface="Rockwell"/>
              <a:sym typeface="Rockwell"/>
            </a:endParaRPr>
          </a:p>
        </p:txBody>
      </p:sp>
      <p:pic>
        <p:nvPicPr>
          <p:cNvPr descr="AofL_Logo_Color_RGB.png" id="140" name="Google Shape;140;p27"/>
          <p:cNvPicPr preferRelativeResize="0"/>
          <p:nvPr/>
        </p:nvPicPr>
        <p:blipFill rotWithShape="1">
          <a:blip r:embed="rId3">
            <a:alphaModFix/>
          </a:blip>
          <a:srcRect b="0" l="0" r="0" t="0"/>
          <a:stretch/>
        </p:blipFill>
        <p:spPr>
          <a:xfrm>
            <a:off x="125783" y="227642"/>
            <a:ext cx="785812" cy="569576"/>
          </a:xfrm>
          <a:prstGeom prst="rect">
            <a:avLst/>
          </a:prstGeom>
          <a:noFill/>
          <a:ln>
            <a:noFill/>
          </a:ln>
        </p:spPr>
      </p:pic>
      <p:sp>
        <p:nvSpPr>
          <p:cNvPr id="141" name="Google Shape;141;p27"/>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142" name="Google Shape;142;p27"/>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143" name="Google Shape;143;p27"/>
          <p:cNvPicPr preferRelativeResize="0"/>
          <p:nvPr/>
        </p:nvPicPr>
        <p:blipFill rotWithShape="1">
          <a:blip r:embed="rId4">
            <a:alphaModFix/>
          </a:blip>
          <a:srcRect b="0" l="0" r="0" t="0"/>
          <a:stretch/>
        </p:blipFill>
        <p:spPr>
          <a:xfrm>
            <a:off x="355601" y="4834530"/>
            <a:ext cx="933450" cy="15180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8"/>
          <p:cNvSpPr/>
          <p:nvPr/>
        </p:nvSpPr>
        <p:spPr>
          <a:xfrm>
            <a:off x="355600" y="966427"/>
            <a:ext cx="8576700" cy="321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800"/>
              </a:spcBef>
              <a:spcAft>
                <a:spcPts val="0"/>
              </a:spcAft>
              <a:buNone/>
            </a:pPr>
            <a:r>
              <a:t/>
            </a:r>
            <a:endParaRPr sz="1800">
              <a:latin typeface="Rockwell"/>
              <a:ea typeface="Rockwell"/>
              <a:cs typeface="Rockwell"/>
              <a:sym typeface="Rockwell"/>
            </a:endParaRPr>
          </a:p>
        </p:txBody>
      </p:sp>
      <p:sp>
        <p:nvSpPr>
          <p:cNvPr id="150" name="Google Shape;150;p28"/>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800">
                <a:latin typeface="Rockwell"/>
                <a:ea typeface="Rockwell"/>
                <a:cs typeface="Rockwell"/>
                <a:sym typeface="Rockwell"/>
              </a:rPr>
              <a:t>Program Usage - Overview</a:t>
            </a:r>
            <a:endParaRPr sz="2800">
              <a:latin typeface="Rockwell"/>
              <a:ea typeface="Rockwell"/>
              <a:cs typeface="Rockwell"/>
              <a:sym typeface="Rockwell"/>
            </a:endParaRPr>
          </a:p>
        </p:txBody>
      </p:sp>
      <p:sp>
        <p:nvSpPr>
          <p:cNvPr id="151" name="Google Shape;151;p28"/>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152" name="Google Shape;152;p28"/>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153" name="Google Shape;153;p28"/>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154" name="Google Shape;154;p28"/>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155" name="Google Shape;155;p28"/>
          <p:cNvPicPr preferRelativeResize="0"/>
          <p:nvPr/>
        </p:nvPicPr>
        <p:blipFill>
          <a:blip r:embed="rId5">
            <a:alphaModFix/>
          </a:blip>
          <a:stretch>
            <a:fillRect/>
          </a:stretch>
        </p:blipFill>
        <p:spPr>
          <a:xfrm>
            <a:off x="2091576" y="946112"/>
            <a:ext cx="5029200" cy="379201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9"/>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800">
                <a:latin typeface="Rockwell"/>
                <a:ea typeface="Rockwell"/>
                <a:cs typeface="Rockwell"/>
                <a:sym typeface="Rockwell"/>
              </a:rPr>
              <a:t>Program Usage - Trends</a:t>
            </a:r>
            <a:endParaRPr sz="2800">
              <a:latin typeface="Rockwell"/>
              <a:ea typeface="Rockwell"/>
              <a:cs typeface="Rockwell"/>
              <a:sym typeface="Rockwell"/>
            </a:endParaRPr>
          </a:p>
        </p:txBody>
      </p:sp>
      <p:sp>
        <p:nvSpPr>
          <p:cNvPr id="162" name="Google Shape;162;p29"/>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163" name="Google Shape;163;p29"/>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164" name="Google Shape;164;p29"/>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165" name="Google Shape;165;p29"/>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166" name="Google Shape;166;p29"/>
          <p:cNvPicPr preferRelativeResize="0"/>
          <p:nvPr/>
        </p:nvPicPr>
        <p:blipFill>
          <a:blip r:embed="rId5">
            <a:alphaModFix/>
          </a:blip>
          <a:stretch>
            <a:fillRect/>
          </a:stretch>
        </p:blipFill>
        <p:spPr>
          <a:xfrm>
            <a:off x="1921888" y="957220"/>
            <a:ext cx="5029201" cy="36813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0"/>
          <p:cNvSpPr txBox="1"/>
          <p:nvPr/>
        </p:nvSpPr>
        <p:spPr>
          <a:xfrm>
            <a:off x="1289070" y="269408"/>
            <a:ext cx="6758700" cy="523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2800">
                <a:latin typeface="Rockwell"/>
                <a:ea typeface="Rockwell"/>
                <a:cs typeface="Rockwell"/>
                <a:sym typeface="Rockwell"/>
              </a:rPr>
              <a:t>Program Usage - Trends</a:t>
            </a:r>
            <a:endParaRPr sz="2800">
              <a:latin typeface="Rockwell"/>
              <a:ea typeface="Rockwell"/>
              <a:cs typeface="Rockwell"/>
              <a:sym typeface="Rockwell"/>
            </a:endParaRPr>
          </a:p>
        </p:txBody>
      </p:sp>
      <p:sp>
        <p:nvSpPr>
          <p:cNvPr id="173" name="Google Shape;173;p30"/>
          <p:cNvSpPr txBox="1"/>
          <p:nvPr/>
        </p:nvSpPr>
        <p:spPr>
          <a:xfrm>
            <a:off x="3517606" y="4836710"/>
            <a:ext cx="18378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 sz="1000">
                <a:solidFill>
                  <a:srgbClr val="BFBFBF"/>
                </a:solidFill>
                <a:latin typeface="Proxima Nova"/>
                <a:ea typeface="Proxima Nova"/>
                <a:cs typeface="Proxima Nova"/>
                <a:sym typeface="Proxima Nova"/>
              </a:rPr>
              <a:t>Proprietary and Confidential.</a:t>
            </a:r>
            <a:endParaRPr sz="1000">
              <a:solidFill>
                <a:srgbClr val="BFBFBF"/>
              </a:solidFill>
              <a:latin typeface="Proxima Nova"/>
              <a:ea typeface="Proxima Nova"/>
              <a:cs typeface="Proxima Nova"/>
              <a:sym typeface="Proxima Nova"/>
            </a:endParaRPr>
          </a:p>
        </p:txBody>
      </p:sp>
      <p:sp>
        <p:nvSpPr>
          <p:cNvPr id="174" name="Google Shape;174;p30"/>
          <p:cNvSpPr txBox="1"/>
          <p:nvPr>
            <p:ph idx="12" type="sldNum"/>
          </p:nvPr>
        </p:nvSpPr>
        <p:spPr>
          <a:xfrm>
            <a:off x="6553200" y="4803219"/>
            <a:ext cx="2133600" cy="276900"/>
          </a:xfrm>
          <a:prstGeom prst="rect">
            <a:avLst/>
          </a:prstGeom>
          <a:noFill/>
          <a:ln>
            <a:noFill/>
          </a:ln>
        </p:spPr>
        <p:txBody>
          <a:bodyPr anchorCtr="0" anchor="ctr" bIns="45700" lIns="45700" spcFirstLastPara="1" rIns="45700" wrap="square" tIns="45700">
            <a:spAutoFit/>
          </a:bodyPr>
          <a:lstStyle/>
          <a:p>
            <a:pPr indent="0" lvl="0" marL="0" rtl="0" algn="r">
              <a:spcBef>
                <a:spcPts val="0"/>
              </a:spcBef>
              <a:spcAft>
                <a:spcPts val="0"/>
              </a:spcAft>
              <a:buNone/>
            </a:pPr>
            <a:fld id="{00000000-1234-1234-1234-123412341234}" type="slidenum">
              <a:rPr lang="en"/>
              <a:t>‹#›</a:t>
            </a:fld>
            <a:endParaRPr/>
          </a:p>
        </p:txBody>
      </p:sp>
      <p:pic>
        <p:nvPicPr>
          <p:cNvPr descr="AofL_logo_gray.png" id="175" name="Google Shape;175;p30"/>
          <p:cNvPicPr preferRelativeResize="0"/>
          <p:nvPr/>
        </p:nvPicPr>
        <p:blipFill rotWithShape="1">
          <a:blip r:embed="rId3">
            <a:alphaModFix/>
          </a:blip>
          <a:srcRect b="0" l="0" r="0" t="0"/>
          <a:stretch/>
        </p:blipFill>
        <p:spPr>
          <a:xfrm>
            <a:off x="355601" y="4834530"/>
            <a:ext cx="933450" cy="151807"/>
          </a:xfrm>
          <a:prstGeom prst="rect">
            <a:avLst/>
          </a:prstGeom>
          <a:noFill/>
          <a:ln>
            <a:noFill/>
          </a:ln>
        </p:spPr>
      </p:pic>
      <p:pic>
        <p:nvPicPr>
          <p:cNvPr id="176" name="Google Shape;176;p30"/>
          <p:cNvPicPr preferRelativeResize="0"/>
          <p:nvPr/>
        </p:nvPicPr>
        <p:blipFill rotWithShape="1">
          <a:blip r:embed="rId4">
            <a:alphaModFix/>
          </a:blip>
          <a:srcRect b="0" l="0" r="0" t="0"/>
          <a:stretch/>
        </p:blipFill>
        <p:spPr>
          <a:xfrm>
            <a:off x="170965" y="157005"/>
            <a:ext cx="745403" cy="548640"/>
          </a:xfrm>
          <a:prstGeom prst="rect">
            <a:avLst/>
          </a:prstGeom>
          <a:noFill/>
          <a:ln>
            <a:noFill/>
          </a:ln>
        </p:spPr>
      </p:pic>
      <p:pic>
        <p:nvPicPr>
          <p:cNvPr id="177" name="Google Shape;177;p30"/>
          <p:cNvPicPr preferRelativeResize="0"/>
          <p:nvPr/>
        </p:nvPicPr>
        <p:blipFill>
          <a:blip r:embed="rId5">
            <a:alphaModFix/>
          </a:blip>
          <a:stretch>
            <a:fillRect/>
          </a:stretch>
        </p:blipFill>
        <p:spPr>
          <a:xfrm>
            <a:off x="2153813" y="903233"/>
            <a:ext cx="5029202" cy="369953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